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6" r:id="rId1"/>
    <p:sldMasterId id="2147483733" r:id="rId2"/>
    <p:sldMasterId id="2147483752" r:id="rId3"/>
    <p:sldMasterId id="2147483754" r:id="rId4"/>
  </p:sldMasterIdLst>
  <p:notesMasterIdLst>
    <p:notesMasterId r:id="rId67"/>
  </p:notesMasterIdLst>
  <p:sldIdLst>
    <p:sldId id="256" r:id="rId5"/>
    <p:sldId id="358" r:id="rId6"/>
    <p:sldId id="259" r:id="rId7"/>
    <p:sldId id="258" r:id="rId8"/>
    <p:sldId id="296" r:id="rId9"/>
    <p:sldId id="295" r:id="rId10"/>
    <p:sldId id="297" r:id="rId11"/>
    <p:sldId id="261" r:id="rId12"/>
    <p:sldId id="298" r:id="rId13"/>
    <p:sldId id="300" r:id="rId14"/>
    <p:sldId id="299" r:id="rId15"/>
    <p:sldId id="301" r:id="rId16"/>
    <p:sldId id="362" r:id="rId17"/>
    <p:sldId id="302" r:id="rId18"/>
    <p:sldId id="303" r:id="rId19"/>
    <p:sldId id="364" r:id="rId20"/>
    <p:sldId id="304" r:id="rId21"/>
    <p:sldId id="330" r:id="rId22"/>
    <p:sldId id="305" r:id="rId23"/>
    <p:sldId id="306" r:id="rId24"/>
    <p:sldId id="307" r:id="rId25"/>
    <p:sldId id="308" r:id="rId26"/>
    <p:sldId id="309" r:id="rId27"/>
    <p:sldId id="310" r:id="rId28"/>
    <p:sldId id="363" r:id="rId29"/>
    <p:sldId id="312" r:id="rId30"/>
    <p:sldId id="314" r:id="rId31"/>
    <p:sldId id="316" r:id="rId32"/>
    <p:sldId id="317" r:id="rId33"/>
    <p:sldId id="319" r:id="rId34"/>
    <p:sldId id="321" r:id="rId35"/>
    <p:sldId id="322" r:id="rId36"/>
    <p:sldId id="323" r:id="rId37"/>
    <p:sldId id="324" r:id="rId38"/>
    <p:sldId id="325" r:id="rId39"/>
    <p:sldId id="327" r:id="rId40"/>
    <p:sldId id="328" r:id="rId41"/>
    <p:sldId id="329" r:id="rId42"/>
    <p:sldId id="331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4" r:id="rId63"/>
    <p:sldId id="360" r:id="rId64"/>
    <p:sldId id="361" r:id="rId65"/>
    <p:sldId id="357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Dosis" pitchFamily="2" charset="0"/>
      <p:regular r:id="rId72"/>
      <p:bold r:id="rId73"/>
    </p:embeddedFont>
    <p:embeddedFont>
      <p:font typeface="Oswald" panose="00000500000000000000" pitchFamily="2" charset="0"/>
      <p:regular r:id="rId74"/>
      <p:bold r:id="rId75"/>
    </p:embeddedFont>
    <p:embeddedFont>
      <p:font typeface="Source Sans Pro" panose="020B05030304030202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0" autoAdjust="0"/>
  </p:normalViewPr>
  <p:slideViewPr>
    <p:cSldViewPr snapToGrid="0">
      <p:cViewPr varScale="1">
        <p:scale>
          <a:sx n="85" d="100"/>
          <a:sy n="85" d="100"/>
        </p:scale>
        <p:origin x="9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95AA63-9543-485E-A11A-9C9ECA42ED5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71265-CF44-41E2-A031-776B8F51E81B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5%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dân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số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thoát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vị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thành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bụng</a:t>
          </a:r>
          <a:endParaRPr lang="en-US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44B9E4B-E45D-4AB3-9802-FDFA2B8EB2C4}" type="parTrans" cxnId="{97AEEBDD-F91E-430A-9240-7AD4FFAF264B}">
      <dgm:prSet/>
      <dgm:spPr/>
      <dgm:t>
        <a:bodyPr/>
        <a:lstStyle/>
        <a:p>
          <a:endParaRPr lang="en-US"/>
        </a:p>
      </dgm:t>
    </dgm:pt>
    <dgm:pt modelId="{97C46F11-E567-4308-BDCD-A9AA742A478E}" type="sibTrans" cxnId="{97AEEBDD-F91E-430A-9240-7AD4FFAF264B}">
      <dgm:prSet/>
      <dgm:spPr/>
      <dgm:t>
        <a:bodyPr/>
        <a:lstStyle/>
        <a:p>
          <a:endParaRPr lang="en-US"/>
        </a:p>
      </dgm:t>
    </dgm:pt>
    <dgm:pt modelId="{44F111A5-1F59-4DF4-9A2E-2410693FC11F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  <a:ea typeface="Source Sans Pro" panose="020B0503030403020204" pitchFamily="34" charset="0"/>
            </a:rPr>
            <a:t>2/3 là thoát vị bẹn gián tiếp</a:t>
          </a:r>
        </a:p>
      </dgm:t>
    </dgm:pt>
    <dgm:pt modelId="{3BDAB3A2-0487-4B27-ABB4-9FB95AB2AC7A}" type="parTrans" cxnId="{49FB8468-3BC2-4F4F-B2C5-F4120AF75CCB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B2E558C-6CD1-47F4-B123-E9DFE7F26A2B}" type="sibTrans" cxnId="{49FB8468-3BC2-4F4F-B2C5-F4120AF75CCB}">
      <dgm:prSet/>
      <dgm:spPr/>
      <dgm:t>
        <a:bodyPr/>
        <a:lstStyle/>
        <a:p>
          <a:endParaRPr lang="en-US"/>
        </a:p>
      </dgm:t>
    </dgm:pt>
    <dgm:pt modelId="{A91E1F7F-8043-473F-98D4-4AC5A747B4E9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  <a:ea typeface="Source Sans Pro" panose="020B0503030403020204" pitchFamily="34" charset="0"/>
            </a:rPr>
            <a:t>Còn lại là thoát vị bẹn trực tiếp</a:t>
          </a:r>
        </a:p>
      </dgm:t>
    </dgm:pt>
    <dgm:pt modelId="{AF26EA2B-E0F4-47DB-B16E-DD452A9CF90D}" type="parTrans" cxnId="{D1D0D14D-53D5-4E6E-857D-A33432836EAB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C7B6C28-4560-4C9C-B0BC-8047BB3D6A4B}" type="sibTrans" cxnId="{D1D0D14D-53D5-4E6E-857D-A33432836EAB}">
      <dgm:prSet/>
      <dgm:spPr/>
      <dgm:t>
        <a:bodyPr/>
        <a:lstStyle/>
        <a:p>
          <a:endParaRPr lang="en-US"/>
        </a:p>
      </dgm:t>
    </dgm:pt>
    <dgm:pt modelId="{B6E22800-1B53-4407-9CA7-4596C7CD64B8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3%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là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thoát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vị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đùi</a:t>
          </a:r>
          <a:endParaRPr lang="en-US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04BDA6C-EE85-4205-AE41-AD672B506978}" type="parTrans" cxnId="{B1D77026-6EA8-4A8C-8C5F-2E3C3294316D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C84AF37-88F7-4136-A397-74B22E632EE4}" type="sibTrans" cxnId="{B1D77026-6EA8-4A8C-8C5F-2E3C3294316D}">
      <dgm:prSet/>
      <dgm:spPr/>
      <dgm:t>
        <a:bodyPr/>
        <a:lstStyle/>
        <a:p>
          <a:endParaRPr lang="en-US"/>
        </a:p>
      </dgm:t>
    </dgm:pt>
    <dgm:pt modelId="{9AF4414C-7AEC-448C-B5B1-1204B1308B6B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75% ở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vùng</a:t>
          </a:r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dirty="0" err="1">
              <a:latin typeface="Source Sans Pro" panose="020B0503030403020204" pitchFamily="34" charset="0"/>
              <a:ea typeface="Source Sans Pro" panose="020B0503030403020204" pitchFamily="34" charset="0"/>
            </a:rPr>
            <a:t>bẹn</a:t>
          </a:r>
          <a:endParaRPr lang="en-US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67E2D67-8BE0-430E-AE6D-714F76038773}" type="sibTrans" cxnId="{4BCF506C-A748-42EF-9E9D-BB89DABD3A21}">
      <dgm:prSet/>
      <dgm:spPr/>
      <dgm:t>
        <a:bodyPr/>
        <a:lstStyle/>
        <a:p>
          <a:endParaRPr lang="en-US"/>
        </a:p>
      </dgm:t>
    </dgm:pt>
    <dgm:pt modelId="{682D7A6D-E244-478F-AB90-F8F653653DAD}" type="parTrans" cxnId="{4BCF506C-A748-42EF-9E9D-BB89DABD3A21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79A71EA-2DD3-4A42-89E6-FA4654766DF6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  <a:ea typeface="Source Sans Pro" panose="020B0503030403020204" pitchFamily="34" charset="0"/>
            </a:rPr>
            <a:t>1-3% thoát vị nghẹt </a:t>
          </a:r>
        </a:p>
      </dgm:t>
    </dgm:pt>
    <dgm:pt modelId="{E9DEFF43-1A45-4072-92E4-94568D42FE1D}" type="parTrans" cxnId="{D0BBDA82-907B-4A5B-9C82-E9B990974F42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5B59851-88DA-4102-AF44-5261218C6268}" type="sibTrans" cxnId="{D0BBDA82-907B-4A5B-9C82-E9B990974F42}">
      <dgm:prSet/>
      <dgm:spPr/>
      <dgm:t>
        <a:bodyPr/>
        <a:lstStyle/>
        <a:p>
          <a:endParaRPr lang="en-US"/>
        </a:p>
      </dgm:t>
    </dgm:pt>
    <dgm:pt modelId="{B612CFDA-879E-4FFE-8FB8-AD10212BF79B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  <a:ea typeface="Source Sans Pro" panose="020B0503030403020204" pitchFamily="34" charset="0"/>
            </a:rPr>
            <a:t>15-20% thoát vị nghẹt</a:t>
          </a:r>
        </a:p>
      </dgm:t>
    </dgm:pt>
    <dgm:pt modelId="{1E8EE45F-E2A1-4E8B-B922-E8D18BC5C117}" type="parTrans" cxnId="{8E4589C1-45ED-4E54-87C7-FEE4BB79A9E8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AE4F5F9-08B6-4E90-872C-4923E9B9BD80}" type="sibTrans" cxnId="{8E4589C1-45ED-4E54-87C7-FEE4BB79A9E8}">
      <dgm:prSet/>
      <dgm:spPr/>
      <dgm:t>
        <a:bodyPr/>
        <a:lstStyle/>
        <a:p>
          <a:endParaRPr lang="en-US"/>
        </a:p>
      </dgm:t>
    </dgm:pt>
    <dgm:pt modelId="{EC98004D-011E-42A9-A3A1-4FB879B25759}" type="pres">
      <dgm:prSet presAssocID="{0695AA63-9543-485E-A11A-9C9ECA42ED5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1159B7-DBAE-4F55-9907-5639C5139C0F}" type="pres">
      <dgm:prSet presAssocID="{B1771265-CF44-41E2-A031-776B8F51E81B}" presName="hierRoot1" presStyleCnt="0"/>
      <dgm:spPr/>
    </dgm:pt>
    <dgm:pt modelId="{8B93F9BE-CBFE-4F24-975C-C24B10E5F03E}" type="pres">
      <dgm:prSet presAssocID="{B1771265-CF44-41E2-A031-776B8F51E81B}" presName="composite" presStyleCnt="0"/>
      <dgm:spPr/>
    </dgm:pt>
    <dgm:pt modelId="{DB3E1F5F-F266-41F6-A82D-A6B0EB2F6B1B}" type="pres">
      <dgm:prSet presAssocID="{B1771265-CF44-41E2-A031-776B8F51E81B}" presName="background" presStyleLbl="node0" presStyleIdx="0" presStyleCnt="1"/>
      <dgm:spPr/>
    </dgm:pt>
    <dgm:pt modelId="{37913E1A-9B47-4D05-8D09-534E25C93A5A}" type="pres">
      <dgm:prSet presAssocID="{B1771265-CF44-41E2-A031-776B8F51E81B}" presName="text" presStyleLbl="fgAcc0" presStyleIdx="0" presStyleCnt="1">
        <dgm:presLayoutVars>
          <dgm:chPref val="3"/>
        </dgm:presLayoutVars>
      </dgm:prSet>
      <dgm:spPr/>
    </dgm:pt>
    <dgm:pt modelId="{3C174317-5D8F-4C20-864C-5AD12FB6AE01}" type="pres">
      <dgm:prSet presAssocID="{B1771265-CF44-41E2-A031-776B8F51E81B}" presName="hierChild2" presStyleCnt="0"/>
      <dgm:spPr/>
    </dgm:pt>
    <dgm:pt modelId="{235F55E0-387B-499B-A2B8-6A1A2907DADA}" type="pres">
      <dgm:prSet presAssocID="{682D7A6D-E244-478F-AB90-F8F653653DAD}" presName="Name10" presStyleLbl="parChTrans1D2" presStyleIdx="0" presStyleCnt="1"/>
      <dgm:spPr/>
    </dgm:pt>
    <dgm:pt modelId="{4638A4CD-C515-4A94-94A3-7F76915EE78A}" type="pres">
      <dgm:prSet presAssocID="{9AF4414C-7AEC-448C-B5B1-1204B1308B6B}" presName="hierRoot2" presStyleCnt="0"/>
      <dgm:spPr/>
    </dgm:pt>
    <dgm:pt modelId="{E21C20D0-E457-45C3-85EB-A611409E8B3B}" type="pres">
      <dgm:prSet presAssocID="{9AF4414C-7AEC-448C-B5B1-1204B1308B6B}" presName="composite2" presStyleCnt="0"/>
      <dgm:spPr/>
    </dgm:pt>
    <dgm:pt modelId="{61F536D1-176D-4C95-88A2-F5D51394502D}" type="pres">
      <dgm:prSet presAssocID="{9AF4414C-7AEC-448C-B5B1-1204B1308B6B}" presName="background2" presStyleLbl="node2" presStyleIdx="0" presStyleCnt="1"/>
      <dgm:spPr/>
    </dgm:pt>
    <dgm:pt modelId="{0A4FED1B-3DCC-4BFD-A24C-B177A2C091F8}" type="pres">
      <dgm:prSet presAssocID="{9AF4414C-7AEC-448C-B5B1-1204B1308B6B}" presName="text2" presStyleLbl="fgAcc2" presStyleIdx="0" presStyleCnt="1">
        <dgm:presLayoutVars>
          <dgm:chPref val="3"/>
        </dgm:presLayoutVars>
      </dgm:prSet>
      <dgm:spPr/>
    </dgm:pt>
    <dgm:pt modelId="{3E1A1DCC-1B41-49C1-ADB1-90EA43E6AA25}" type="pres">
      <dgm:prSet presAssocID="{9AF4414C-7AEC-448C-B5B1-1204B1308B6B}" presName="hierChild3" presStyleCnt="0"/>
      <dgm:spPr/>
    </dgm:pt>
    <dgm:pt modelId="{C74E5F46-3D21-40E0-B9BC-069F0DE722D7}" type="pres">
      <dgm:prSet presAssocID="{3BDAB3A2-0487-4B27-ABB4-9FB95AB2AC7A}" presName="Name17" presStyleLbl="parChTrans1D3" presStyleIdx="0" presStyleCnt="3"/>
      <dgm:spPr/>
    </dgm:pt>
    <dgm:pt modelId="{96E88ED5-7579-44CE-910C-4587E7DA84EA}" type="pres">
      <dgm:prSet presAssocID="{44F111A5-1F59-4DF4-9A2E-2410693FC11F}" presName="hierRoot3" presStyleCnt="0"/>
      <dgm:spPr/>
    </dgm:pt>
    <dgm:pt modelId="{618F5111-A05D-49AE-AB06-00FEC71098C2}" type="pres">
      <dgm:prSet presAssocID="{44F111A5-1F59-4DF4-9A2E-2410693FC11F}" presName="composite3" presStyleCnt="0"/>
      <dgm:spPr/>
    </dgm:pt>
    <dgm:pt modelId="{CDA41898-E8EE-42D4-A6A2-8D6D9325B833}" type="pres">
      <dgm:prSet presAssocID="{44F111A5-1F59-4DF4-9A2E-2410693FC11F}" presName="background3" presStyleLbl="node3" presStyleIdx="0" presStyleCnt="3"/>
      <dgm:spPr/>
    </dgm:pt>
    <dgm:pt modelId="{287C8806-59EC-46E1-9352-B33C50ADB1ED}" type="pres">
      <dgm:prSet presAssocID="{44F111A5-1F59-4DF4-9A2E-2410693FC11F}" presName="text3" presStyleLbl="fgAcc3" presStyleIdx="0" presStyleCnt="3">
        <dgm:presLayoutVars>
          <dgm:chPref val="3"/>
        </dgm:presLayoutVars>
      </dgm:prSet>
      <dgm:spPr/>
    </dgm:pt>
    <dgm:pt modelId="{18AEA4F2-9162-47D9-8736-4542442BA5AE}" type="pres">
      <dgm:prSet presAssocID="{44F111A5-1F59-4DF4-9A2E-2410693FC11F}" presName="hierChild4" presStyleCnt="0"/>
      <dgm:spPr/>
    </dgm:pt>
    <dgm:pt modelId="{952B2775-20E8-4612-A489-D99FD4FF75DE}" type="pres">
      <dgm:prSet presAssocID="{E9DEFF43-1A45-4072-92E4-94568D42FE1D}" presName="Name23" presStyleLbl="parChTrans1D4" presStyleIdx="0" presStyleCnt="2"/>
      <dgm:spPr/>
    </dgm:pt>
    <dgm:pt modelId="{D3A18A69-6519-430D-BF90-8C6F8292FA38}" type="pres">
      <dgm:prSet presAssocID="{079A71EA-2DD3-4A42-89E6-FA4654766DF6}" presName="hierRoot4" presStyleCnt="0"/>
      <dgm:spPr/>
    </dgm:pt>
    <dgm:pt modelId="{A03A6DCA-4459-461E-B338-AD0FF0D54D40}" type="pres">
      <dgm:prSet presAssocID="{079A71EA-2DD3-4A42-89E6-FA4654766DF6}" presName="composite4" presStyleCnt="0"/>
      <dgm:spPr/>
    </dgm:pt>
    <dgm:pt modelId="{F660C932-F6E1-4C02-AF31-64C02ED11AD5}" type="pres">
      <dgm:prSet presAssocID="{079A71EA-2DD3-4A42-89E6-FA4654766DF6}" presName="background4" presStyleLbl="node4" presStyleIdx="0" presStyleCnt="2"/>
      <dgm:spPr/>
    </dgm:pt>
    <dgm:pt modelId="{45A8A110-D252-40AE-B344-689A1D25D30C}" type="pres">
      <dgm:prSet presAssocID="{079A71EA-2DD3-4A42-89E6-FA4654766DF6}" presName="text4" presStyleLbl="fgAcc4" presStyleIdx="0" presStyleCnt="2">
        <dgm:presLayoutVars>
          <dgm:chPref val="3"/>
        </dgm:presLayoutVars>
      </dgm:prSet>
      <dgm:spPr/>
    </dgm:pt>
    <dgm:pt modelId="{A5162894-DD69-4569-B8F0-E6FADD287692}" type="pres">
      <dgm:prSet presAssocID="{079A71EA-2DD3-4A42-89E6-FA4654766DF6}" presName="hierChild5" presStyleCnt="0"/>
      <dgm:spPr/>
    </dgm:pt>
    <dgm:pt modelId="{72A62CE1-7251-4396-B582-F4161AE64F16}" type="pres">
      <dgm:prSet presAssocID="{AF26EA2B-E0F4-47DB-B16E-DD452A9CF90D}" presName="Name17" presStyleLbl="parChTrans1D3" presStyleIdx="1" presStyleCnt="3"/>
      <dgm:spPr/>
    </dgm:pt>
    <dgm:pt modelId="{006DBD3F-4E70-432D-B136-2450171088F4}" type="pres">
      <dgm:prSet presAssocID="{A91E1F7F-8043-473F-98D4-4AC5A747B4E9}" presName="hierRoot3" presStyleCnt="0"/>
      <dgm:spPr/>
    </dgm:pt>
    <dgm:pt modelId="{8139B6C9-B07C-4119-9F81-6FAFB3A5E5E4}" type="pres">
      <dgm:prSet presAssocID="{A91E1F7F-8043-473F-98D4-4AC5A747B4E9}" presName="composite3" presStyleCnt="0"/>
      <dgm:spPr/>
    </dgm:pt>
    <dgm:pt modelId="{AC5F4A6F-608D-47FB-941C-1275BB4B490F}" type="pres">
      <dgm:prSet presAssocID="{A91E1F7F-8043-473F-98D4-4AC5A747B4E9}" presName="background3" presStyleLbl="node3" presStyleIdx="1" presStyleCnt="3"/>
      <dgm:spPr/>
    </dgm:pt>
    <dgm:pt modelId="{B52C95EE-2435-496C-BA9D-338C74FF77E6}" type="pres">
      <dgm:prSet presAssocID="{A91E1F7F-8043-473F-98D4-4AC5A747B4E9}" presName="text3" presStyleLbl="fgAcc3" presStyleIdx="1" presStyleCnt="3">
        <dgm:presLayoutVars>
          <dgm:chPref val="3"/>
        </dgm:presLayoutVars>
      </dgm:prSet>
      <dgm:spPr/>
    </dgm:pt>
    <dgm:pt modelId="{18DC58BB-0706-4B89-8DFD-77DF41679CDC}" type="pres">
      <dgm:prSet presAssocID="{A91E1F7F-8043-473F-98D4-4AC5A747B4E9}" presName="hierChild4" presStyleCnt="0"/>
      <dgm:spPr/>
    </dgm:pt>
    <dgm:pt modelId="{54474DDE-4FB1-413C-A881-7C1CB69F9979}" type="pres">
      <dgm:prSet presAssocID="{F04BDA6C-EE85-4205-AE41-AD672B506978}" presName="Name17" presStyleLbl="parChTrans1D3" presStyleIdx="2" presStyleCnt="3"/>
      <dgm:spPr/>
    </dgm:pt>
    <dgm:pt modelId="{0D890FD1-1BF5-4F7E-8AD7-42CB48784AE5}" type="pres">
      <dgm:prSet presAssocID="{B6E22800-1B53-4407-9CA7-4596C7CD64B8}" presName="hierRoot3" presStyleCnt="0"/>
      <dgm:spPr/>
    </dgm:pt>
    <dgm:pt modelId="{5A144744-9BA8-42D3-AC71-B61C216212FF}" type="pres">
      <dgm:prSet presAssocID="{B6E22800-1B53-4407-9CA7-4596C7CD64B8}" presName="composite3" presStyleCnt="0"/>
      <dgm:spPr/>
    </dgm:pt>
    <dgm:pt modelId="{3D3014FC-3EE4-4255-BDB6-FCC9F3E9F7E5}" type="pres">
      <dgm:prSet presAssocID="{B6E22800-1B53-4407-9CA7-4596C7CD64B8}" presName="background3" presStyleLbl="node3" presStyleIdx="2" presStyleCnt="3"/>
      <dgm:spPr/>
    </dgm:pt>
    <dgm:pt modelId="{53B0DC79-6F0F-4B6E-B6C9-9289009E33A1}" type="pres">
      <dgm:prSet presAssocID="{B6E22800-1B53-4407-9CA7-4596C7CD64B8}" presName="text3" presStyleLbl="fgAcc3" presStyleIdx="2" presStyleCnt="3">
        <dgm:presLayoutVars>
          <dgm:chPref val="3"/>
        </dgm:presLayoutVars>
      </dgm:prSet>
      <dgm:spPr/>
    </dgm:pt>
    <dgm:pt modelId="{66695135-6361-4669-91DE-A72239AB8015}" type="pres">
      <dgm:prSet presAssocID="{B6E22800-1B53-4407-9CA7-4596C7CD64B8}" presName="hierChild4" presStyleCnt="0"/>
      <dgm:spPr/>
    </dgm:pt>
    <dgm:pt modelId="{732AFD79-E9B6-4E73-AB91-836BB22B3950}" type="pres">
      <dgm:prSet presAssocID="{1E8EE45F-E2A1-4E8B-B922-E8D18BC5C117}" presName="Name23" presStyleLbl="parChTrans1D4" presStyleIdx="1" presStyleCnt="2"/>
      <dgm:spPr/>
    </dgm:pt>
    <dgm:pt modelId="{18AC831A-804A-4F31-86DF-7EF739D57946}" type="pres">
      <dgm:prSet presAssocID="{B612CFDA-879E-4FFE-8FB8-AD10212BF79B}" presName="hierRoot4" presStyleCnt="0"/>
      <dgm:spPr/>
    </dgm:pt>
    <dgm:pt modelId="{C5962AE5-EFFF-45C3-9021-1A709613C5F1}" type="pres">
      <dgm:prSet presAssocID="{B612CFDA-879E-4FFE-8FB8-AD10212BF79B}" presName="composite4" presStyleCnt="0"/>
      <dgm:spPr/>
    </dgm:pt>
    <dgm:pt modelId="{339E1115-58C0-49AE-9394-1D2A4D07995A}" type="pres">
      <dgm:prSet presAssocID="{B612CFDA-879E-4FFE-8FB8-AD10212BF79B}" presName="background4" presStyleLbl="node4" presStyleIdx="1" presStyleCnt="2"/>
      <dgm:spPr/>
    </dgm:pt>
    <dgm:pt modelId="{383BF4D9-074A-48DB-992A-80C53549DBE5}" type="pres">
      <dgm:prSet presAssocID="{B612CFDA-879E-4FFE-8FB8-AD10212BF79B}" presName="text4" presStyleLbl="fgAcc4" presStyleIdx="1" presStyleCnt="2">
        <dgm:presLayoutVars>
          <dgm:chPref val="3"/>
        </dgm:presLayoutVars>
      </dgm:prSet>
      <dgm:spPr/>
    </dgm:pt>
    <dgm:pt modelId="{DB1491EE-0CCA-4D86-805F-E54E0D08106E}" type="pres">
      <dgm:prSet presAssocID="{B612CFDA-879E-4FFE-8FB8-AD10212BF79B}" presName="hierChild5" presStyleCnt="0"/>
      <dgm:spPr/>
    </dgm:pt>
  </dgm:ptLst>
  <dgm:cxnLst>
    <dgm:cxn modelId="{0D065715-6CF9-45D9-9B8D-A0FBF59E5C1A}" type="presOf" srcId="{B612CFDA-879E-4FFE-8FB8-AD10212BF79B}" destId="{383BF4D9-074A-48DB-992A-80C53549DBE5}" srcOrd="0" destOrd="0" presId="urn:microsoft.com/office/officeart/2005/8/layout/hierarchy1"/>
    <dgm:cxn modelId="{74DEC61C-EED9-4D96-A06D-4B31A92A490C}" type="presOf" srcId="{A91E1F7F-8043-473F-98D4-4AC5A747B4E9}" destId="{B52C95EE-2435-496C-BA9D-338C74FF77E6}" srcOrd="0" destOrd="0" presId="urn:microsoft.com/office/officeart/2005/8/layout/hierarchy1"/>
    <dgm:cxn modelId="{B75FB21D-8DE5-4406-AE4E-54AD6A5CCEE9}" type="presOf" srcId="{F04BDA6C-EE85-4205-AE41-AD672B506978}" destId="{54474DDE-4FB1-413C-A881-7C1CB69F9979}" srcOrd="0" destOrd="0" presId="urn:microsoft.com/office/officeart/2005/8/layout/hierarchy1"/>
    <dgm:cxn modelId="{B1D77026-6EA8-4A8C-8C5F-2E3C3294316D}" srcId="{9AF4414C-7AEC-448C-B5B1-1204B1308B6B}" destId="{B6E22800-1B53-4407-9CA7-4596C7CD64B8}" srcOrd="2" destOrd="0" parTransId="{F04BDA6C-EE85-4205-AE41-AD672B506978}" sibTransId="{5C84AF37-88F7-4136-A397-74B22E632EE4}"/>
    <dgm:cxn modelId="{5BD4CD29-6E98-44F0-98F1-7ED2B779A8B5}" type="presOf" srcId="{3BDAB3A2-0487-4B27-ABB4-9FB95AB2AC7A}" destId="{C74E5F46-3D21-40E0-B9BC-069F0DE722D7}" srcOrd="0" destOrd="0" presId="urn:microsoft.com/office/officeart/2005/8/layout/hierarchy1"/>
    <dgm:cxn modelId="{C4375D2D-5665-46C8-8E87-11247E2BAD10}" type="presOf" srcId="{0695AA63-9543-485E-A11A-9C9ECA42ED5F}" destId="{EC98004D-011E-42A9-A3A1-4FB879B25759}" srcOrd="0" destOrd="0" presId="urn:microsoft.com/office/officeart/2005/8/layout/hierarchy1"/>
    <dgm:cxn modelId="{0EEDED3D-B5B7-4FDA-A449-CDA42FF4BC3F}" type="presOf" srcId="{682D7A6D-E244-478F-AB90-F8F653653DAD}" destId="{235F55E0-387B-499B-A2B8-6A1A2907DADA}" srcOrd="0" destOrd="0" presId="urn:microsoft.com/office/officeart/2005/8/layout/hierarchy1"/>
    <dgm:cxn modelId="{49FB8468-3BC2-4F4F-B2C5-F4120AF75CCB}" srcId="{9AF4414C-7AEC-448C-B5B1-1204B1308B6B}" destId="{44F111A5-1F59-4DF4-9A2E-2410693FC11F}" srcOrd="0" destOrd="0" parTransId="{3BDAB3A2-0487-4B27-ABB4-9FB95AB2AC7A}" sibTransId="{BB2E558C-6CD1-47F4-B123-E9DFE7F26A2B}"/>
    <dgm:cxn modelId="{42298A4B-4256-42B3-8EB4-DEBABFC1E2AF}" type="presOf" srcId="{B1771265-CF44-41E2-A031-776B8F51E81B}" destId="{37913E1A-9B47-4D05-8D09-534E25C93A5A}" srcOrd="0" destOrd="0" presId="urn:microsoft.com/office/officeart/2005/8/layout/hierarchy1"/>
    <dgm:cxn modelId="{4BCF506C-A748-42EF-9E9D-BB89DABD3A21}" srcId="{B1771265-CF44-41E2-A031-776B8F51E81B}" destId="{9AF4414C-7AEC-448C-B5B1-1204B1308B6B}" srcOrd="0" destOrd="0" parTransId="{682D7A6D-E244-478F-AB90-F8F653653DAD}" sibTransId="{367E2D67-8BE0-430E-AE6D-714F76038773}"/>
    <dgm:cxn modelId="{D1D0D14D-53D5-4E6E-857D-A33432836EAB}" srcId="{9AF4414C-7AEC-448C-B5B1-1204B1308B6B}" destId="{A91E1F7F-8043-473F-98D4-4AC5A747B4E9}" srcOrd="1" destOrd="0" parTransId="{AF26EA2B-E0F4-47DB-B16E-DD452A9CF90D}" sibTransId="{DC7B6C28-4560-4C9C-B0BC-8047BB3D6A4B}"/>
    <dgm:cxn modelId="{D0BBDA82-907B-4A5B-9C82-E9B990974F42}" srcId="{44F111A5-1F59-4DF4-9A2E-2410693FC11F}" destId="{079A71EA-2DD3-4A42-89E6-FA4654766DF6}" srcOrd="0" destOrd="0" parTransId="{E9DEFF43-1A45-4072-92E4-94568D42FE1D}" sibTransId="{85B59851-88DA-4102-AF44-5261218C6268}"/>
    <dgm:cxn modelId="{980F0A89-5970-4A77-BDA0-D0F4F41D5FC7}" type="presOf" srcId="{AF26EA2B-E0F4-47DB-B16E-DD452A9CF90D}" destId="{72A62CE1-7251-4396-B582-F4161AE64F16}" srcOrd="0" destOrd="0" presId="urn:microsoft.com/office/officeart/2005/8/layout/hierarchy1"/>
    <dgm:cxn modelId="{C68D459C-6607-4B2B-A81C-BE0A9C63B1AB}" type="presOf" srcId="{B6E22800-1B53-4407-9CA7-4596C7CD64B8}" destId="{53B0DC79-6F0F-4B6E-B6C9-9289009E33A1}" srcOrd="0" destOrd="0" presId="urn:microsoft.com/office/officeart/2005/8/layout/hierarchy1"/>
    <dgm:cxn modelId="{693B0AA0-5BF2-4B1F-AD34-05433CA34BF4}" type="presOf" srcId="{1E8EE45F-E2A1-4E8B-B922-E8D18BC5C117}" destId="{732AFD79-E9B6-4E73-AB91-836BB22B3950}" srcOrd="0" destOrd="0" presId="urn:microsoft.com/office/officeart/2005/8/layout/hierarchy1"/>
    <dgm:cxn modelId="{8E4589C1-45ED-4E54-87C7-FEE4BB79A9E8}" srcId="{B6E22800-1B53-4407-9CA7-4596C7CD64B8}" destId="{B612CFDA-879E-4FFE-8FB8-AD10212BF79B}" srcOrd="0" destOrd="0" parTransId="{1E8EE45F-E2A1-4E8B-B922-E8D18BC5C117}" sibTransId="{BAE4F5F9-08B6-4E90-872C-4923E9B9BD80}"/>
    <dgm:cxn modelId="{BCB988CA-999D-458C-B9E0-2942483F725E}" type="presOf" srcId="{E9DEFF43-1A45-4072-92E4-94568D42FE1D}" destId="{952B2775-20E8-4612-A489-D99FD4FF75DE}" srcOrd="0" destOrd="0" presId="urn:microsoft.com/office/officeart/2005/8/layout/hierarchy1"/>
    <dgm:cxn modelId="{4E34AAD4-332D-4342-A0BC-43DDF85A361E}" type="presOf" srcId="{9AF4414C-7AEC-448C-B5B1-1204B1308B6B}" destId="{0A4FED1B-3DCC-4BFD-A24C-B177A2C091F8}" srcOrd="0" destOrd="0" presId="urn:microsoft.com/office/officeart/2005/8/layout/hierarchy1"/>
    <dgm:cxn modelId="{97AEEBDD-F91E-430A-9240-7AD4FFAF264B}" srcId="{0695AA63-9543-485E-A11A-9C9ECA42ED5F}" destId="{B1771265-CF44-41E2-A031-776B8F51E81B}" srcOrd="0" destOrd="0" parTransId="{A44B9E4B-E45D-4AB3-9802-FDFA2B8EB2C4}" sibTransId="{97C46F11-E567-4308-BDCD-A9AA742A478E}"/>
    <dgm:cxn modelId="{37161EE2-7757-4652-8DE5-CCF86699A6C8}" type="presOf" srcId="{44F111A5-1F59-4DF4-9A2E-2410693FC11F}" destId="{287C8806-59EC-46E1-9352-B33C50ADB1ED}" srcOrd="0" destOrd="0" presId="urn:microsoft.com/office/officeart/2005/8/layout/hierarchy1"/>
    <dgm:cxn modelId="{E6CAD4F7-2975-471E-913B-9DEDA8701DE6}" type="presOf" srcId="{079A71EA-2DD3-4A42-89E6-FA4654766DF6}" destId="{45A8A110-D252-40AE-B344-689A1D25D30C}" srcOrd="0" destOrd="0" presId="urn:microsoft.com/office/officeart/2005/8/layout/hierarchy1"/>
    <dgm:cxn modelId="{83A5F579-5A59-4682-B85C-D06A03786193}" type="presParOf" srcId="{EC98004D-011E-42A9-A3A1-4FB879B25759}" destId="{CF1159B7-DBAE-4F55-9907-5639C5139C0F}" srcOrd="0" destOrd="0" presId="urn:microsoft.com/office/officeart/2005/8/layout/hierarchy1"/>
    <dgm:cxn modelId="{DB381286-66BD-4EB1-A0F9-4A9D353BF3C7}" type="presParOf" srcId="{CF1159B7-DBAE-4F55-9907-5639C5139C0F}" destId="{8B93F9BE-CBFE-4F24-975C-C24B10E5F03E}" srcOrd="0" destOrd="0" presId="urn:microsoft.com/office/officeart/2005/8/layout/hierarchy1"/>
    <dgm:cxn modelId="{0E5AACA1-1C37-4838-80A8-F9215FDF143B}" type="presParOf" srcId="{8B93F9BE-CBFE-4F24-975C-C24B10E5F03E}" destId="{DB3E1F5F-F266-41F6-A82D-A6B0EB2F6B1B}" srcOrd="0" destOrd="0" presId="urn:microsoft.com/office/officeart/2005/8/layout/hierarchy1"/>
    <dgm:cxn modelId="{55BB7725-13E6-49B5-A31E-C9EA901B69ED}" type="presParOf" srcId="{8B93F9BE-CBFE-4F24-975C-C24B10E5F03E}" destId="{37913E1A-9B47-4D05-8D09-534E25C93A5A}" srcOrd="1" destOrd="0" presId="urn:microsoft.com/office/officeart/2005/8/layout/hierarchy1"/>
    <dgm:cxn modelId="{93ED42E8-C799-4AA4-B8A2-98CAB5694437}" type="presParOf" srcId="{CF1159B7-DBAE-4F55-9907-5639C5139C0F}" destId="{3C174317-5D8F-4C20-864C-5AD12FB6AE01}" srcOrd="1" destOrd="0" presId="urn:microsoft.com/office/officeart/2005/8/layout/hierarchy1"/>
    <dgm:cxn modelId="{487BEEAC-BE66-441D-94FF-8D05B7E1BC05}" type="presParOf" srcId="{3C174317-5D8F-4C20-864C-5AD12FB6AE01}" destId="{235F55E0-387B-499B-A2B8-6A1A2907DADA}" srcOrd="0" destOrd="0" presId="urn:microsoft.com/office/officeart/2005/8/layout/hierarchy1"/>
    <dgm:cxn modelId="{60330B93-745E-43FA-9C2B-865DE2B56022}" type="presParOf" srcId="{3C174317-5D8F-4C20-864C-5AD12FB6AE01}" destId="{4638A4CD-C515-4A94-94A3-7F76915EE78A}" srcOrd="1" destOrd="0" presId="urn:microsoft.com/office/officeart/2005/8/layout/hierarchy1"/>
    <dgm:cxn modelId="{E6BE7284-5FA4-496C-90C9-680D1AEDAD94}" type="presParOf" srcId="{4638A4CD-C515-4A94-94A3-7F76915EE78A}" destId="{E21C20D0-E457-45C3-85EB-A611409E8B3B}" srcOrd="0" destOrd="0" presId="urn:microsoft.com/office/officeart/2005/8/layout/hierarchy1"/>
    <dgm:cxn modelId="{6E2BA08E-986E-4762-A7FC-79DCE7E1C5CA}" type="presParOf" srcId="{E21C20D0-E457-45C3-85EB-A611409E8B3B}" destId="{61F536D1-176D-4C95-88A2-F5D51394502D}" srcOrd="0" destOrd="0" presId="urn:microsoft.com/office/officeart/2005/8/layout/hierarchy1"/>
    <dgm:cxn modelId="{BC34A8D7-B877-4B2D-9B65-F036C2AF3111}" type="presParOf" srcId="{E21C20D0-E457-45C3-85EB-A611409E8B3B}" destId="{0A4FED1B-3DCC-4BFD-A24C-B177A2C091F8}" srcOrd="1" destOrd="0" presId="urn:microsoft.com/office/officeart/2005/8/layout/hierarchy1"/>
    <dgm:cxn modelId="{FF670472-50D6-4E2D-9CAE-2FB2136DFE62}" type="presParOf" srcId="{4638A4CD-C515-4A94-94A3-7F76915EE78A}" destId="{3E1A1DCC-1B41-49C1-ADB1-90EA43E6AA25}" srcOrd="1" destOrd="0" presId="urn:microsoft.com/office/officeart/2005/8/layout/hierarchy1"/>
    <dgm:cxn modelId="{E97C2272-BDA2-49CE-B898-7A3FB00C33E8}" type="presParOf" srcId="{3E1A1DCC-1B41-49C1-ADB1-90EA43E6AA25}" destId="{C74E5F46-3D21-40E0-B9BC-069F0DE722D7}" srcOrd="0" destOrd="0" presId="urn:microsoft.com/office/officeart/2005/8/layout/hierarchy1"/>
    <dgm:cxn modelId="{617618F3-C25A-4433-AF7A-84194F0DCDE0}" type="presParOf" srcId="{3E1A1DCC-1B41-49C1-ADB1-90EA43E6AA25}" destId="{96E88ED5-7579-44CE-910C-4587E7DA84EA}" srcOrd="1" destOrd="0" presId="urn:microsoft.com/office/officeart/2005/8/layout/hierarchy1"/>
    <dgm:cxn modelId="{724FA7D6-F07F-420D-8087-C88E9ED9D6E3}" type="presParOf" srcId="{96E88ED5-7579-44CE-910C-4587E7DA84EA}" destId="{618F5111-A05D-49AE-AB06-00FEC71098C2}" srcOrd="0" destOrd="0" presId="urn:microsoft.com/office/officeart/2005/8/layout/hierarchy1"/>
    <dgm:cxn modelId="{E057B829-C6B2-4B5B-B647-588DE1D68170}" type="presParOf" srcId="{618F5111-A05D-49AE-AB06-00FEC71098C2}" destId="{CDA41898-E8EE-42D4-A6A2-8D6D9325B833}" srcOrd="0" destOrd="0" presId="urn:microsoft.com/office/officeart/2005/8/layout/hierarchy1"/>
    <dgm:cxn modelId="{CA9D75E7-5268-4219-AF02-520CDD0F199B}" type="presParOf" srcId="{618F5111-A05D-49AE-AB06-00FEC71098C2}" destId="{287C8806-59EC-46E1-9352-B33C50ADB1ED}" srcOrd="1" destOrd="0" presId="urn:microsoft.com/office/officeart/2005/8/layout/hierarchy1"/>
    <dgm:cxn modelId="{F8DE2128-CBEB-4182-AC42-AE3C1360A7F8}" type="presParOf" srcId="{96E88ED5-7579-44CE-910C-4587E7DA84EA}" destId="{18AEA4F2-9162-47D9-8736-4542442BA5AE}" srcOrd="1" destOrd="0" presId="urn:microsoft.com/office/officeart/2005/8/layout/hierarchy1"/>
    <dgm:cxn modelId="{03BC445F-82E0-4E49-A40A-F16F00FFF159}" type="presParOf" srcId="{18AEA4F2-9162-47D9-8736-4542442BA5AE}" destId="{952B2775-20E8-4612-A489-D99FD4FF75DE}" srcOrd="0" destOrd="0" presId="urn:microsoft.com/office/officeart/2005/8/layout/hierarchy1"/>
    <dgm:cxn modelId="{64EB6E8F-3035-46A3-83A3-9A1B5D571E99}" type="presParOf" srcId="{18AEA4F2-9162-47D9-8736-4542442BA5AE}" destId="{D3A18A69-6519-430D-BF90-8C6F8292FA38}" srcOrd="1" destOrd="0" presId="urn:microsoft.com/office/officeart/2005/8/layout/hierarchy1"/>
    <dgm:cxn modelId="{D1260D3E-27C3-491B-8328-D9C612AD9633}" type="presParOf" srcId="{D3A18A69-6519-430D-BF90-8C6F8292FA38}" destId="{A03A6DCA-4459-461E-B338-AD0FF0D54D40}" srcOrd="0" destOrd="0" presId="urn:microsoft.com/office/officeart/2005/8/layout/hierarchy1"/>
    <dgm:cxn modelId="{A5C4BD46-EC7E-4890-929B-EC19F6801253}" type="presParOf" srcId="{A03A6DCA-4459-461E-B338-AD0FF0D54D40}" destId="{F660C932-F6E1-4C02-AF31-64C02ED11AD5}" srcOrd="0" destOrd="0" presId="urn:microsoft.com/office/officeart/2005/8/layout/hierarchy1"/>
    <dgm:cxn modelId="{B7AA49E9-E473-4AEE-883A-184050ACAB20}" type="presParOf" srcId="{A03A6DCA-4459-461E-B338-AD0FF0D54D40}" destId="{45A8A110-D252-40AE-B344-689A1D25D30C}" srcOrd="1" destOrd="0" presId="urn:microsoft.com/office/officeart/2005/8/layout/hierarchy1"/>
    <dgm:cxn modelId="{AD848FC2-FE3D-47D7-864E-DD2B3CD65DD9}" type="presParOf" srcId="{D3A18A69-6519-430D-BF90-8C6F8292FA38}" destId="{A5162894-DD69-4569-B8F0-E6FADD287692}" srcOrd="1" destOrd="0" presId="urn:microsoft.com/office/officeart/2005/8/layout/hierarchy1"/>
    <dgm:cxn modelId="{B9390641-DAC9-45BC-A0C3-1AF6DEA0FEEE}" type="presParOf" srcId="{3E1A1DCC-1B41-49C1-ADB1-90EA43E6AA25}" destId="{72A62CE1-7251-4396-B582-F4161AE64F16}" srcOrd="2" destOrd="0" presId="urn:microsoft.com/office/officeart/2005/8/layout/hierarchy1"/>
    <dgm:cxn modelId="{784C1858-A796-4A78-9841-E0CC6AB5108B}" type="presParOf" srcId="{3E1A1DCC-1B41-49C1-ADB1-90EA43E6AA25}" destId="{006DBD3F-4E70-432D-B136-2450171088F4}" srcOrd="3" destOrd="0" presId="urn:microsoft.com/office/officeart/2005/8/layout/hierarchy1"/>
    <dgm:cxn modelId="{EEFFE444-84CC-482E-A8C6-7D43FE08360A}" type="presParOf" srcId="{006DBD3F-4E70-432D-B136-2450171088F4}" destId="{8139B6C9-B07C-4119-9F81-6FAFB3A5E5E4}" srcOrd="0" destOrd="0" presId="urn:microsoft.com/office/officeart/2005/8/layout/hierarchy1"/>
    <dgm:cxn modelId="{BD5E3CE6-2186-4543-917D-7EAF0AF798EE}" type="presParOf" srcId="{8139B6C9-B07C-4119-9F81-6FAFB3A5E5E4}" destId="{AC5F4A6F-608D-47FB-941C-1275BB4B490F}" srcOrd="0" destOrd="0" presId="urn:microsoft.com/office/officeart/2005/8/layout/hierarchy1"/>
    <dgm:cxn modelId="{B948E388-9BA8-4F0A-B98D-65C46F2F1C35}" type="presParOf" srcId="{8139B6C9-B07C-4119-9F81-6FAFB3A5E5E4}" destId="{B52C95EE-2435-496C-BA9D-338C74FF77E6}" srcOrd="1" destOrd="0" presId="urn:microsoft.com/office/officeart/2005/8/layout/hierarchy1"/>
    <dgm:cxn modelId="{49C31B7F-C311-4D09-907B-DE65FF669B4B}" type="presParOf" srcId="{006DBD3F-4E70-432D-B136-2450171088F4}" destId="{18DC58BB-0706-4B89-8DFD-77DF41679CDC}" srcOrd="1" destOrd="0" presId="urn:microsoft.com/office/officeart/2005/8/layout/hierarchy1"/>
    <dgm:cxn modelId="{65027B2A-DBA3-4DB8-A39A-ED34AAF26B8C}" type="presParOf" srcId="{3E1A1DCC-1B41-49C1-ADB1-90EA43E6AA25}" destId="{54474DDE-4FB1-413C-A881-7C1CB69F9979}" srcOrd="4" destOrd="0" presId="urn:microsoft.com/office/officeart/2005/8/layout/hierarchy1"/>
    <dgm:cxn modelId="{F7CE9D10-B6E7-4024-A11D-255A128113C8}" type="presParOf" srcId="{3E1A1DCC-1B41-49C1-ADB1-90EA43E6AA25}" destId="{0D890FD1-1BF5-4F7E-8AD7-42CB48784AE5}" srcOrd="5" destOrd="0" presId="urn:microsoft.com/office/officeart/2005/8/layout/hierarchy1"/>
    <dgm:cxn modelId="{1CBC1EE5-2699-4652-97D4-E2AB7D1DE39C}" type="presParOf" srcId="{0D890FD1-1BF5-4F7E-8AD7-42CB48784AE5}" destId="{5A144744-9BA8-42D3-AC71-B61C216212FF}" srcOrd="0" destOrd="0" presId="urn:microsoft.com/office/officeart/2005/8/layout/hierarchy1"/>
    <dgm:cxn modelId="{444B3801-058E-4F60-BDB3-583F2E7FBE7A}" type="presParOf" srcId="{5A144744-9BA8-42D3-AC71-B61C216212FF}" destId="{3D3014FC-3EE4-4255-BDB6-FCC9F3E9F7E5}" srcOrd="0" destOrd="0" presId="urn:microsoft.com/office/officeart/2005/8/layout/hierarchy1"/>
    <dgm:cxn modelId="{ADC9C555-A453-4618-82B9-88582A924082}" type="presParOf" srcId="{5A144744-9BA8-42D3-AC71-B61C216212FF}" destId="{53B0DC79-6F0F-4B6E-B6C9-9289009E33A1}" srcOrd="1" destOrd="0" presId="urn:microsoft.com/office/officeart/2005/8/layout/hierarchy1"/>
    <dgm:cxn modelId="{2D6982FD-4070-44C8-A922-3C7F063029A9}" type="presParOf" srcId="{0D890FD1-1BF5-4F7E-8AD7-42CB48784AE5}" destId="{66695135-6361-4669-91DE-A72239AB8015}" srcOrd="1" destOrd="0" presId="urn:microsoft.com/office/officeart/2005/8/layout/hierarchy1"/>
    <dgm:cxn modelId="{5FDBD49E-99CB-4010-B7CA-AE89B40594A9}" type="presParOf" srcId="{66695135-6361-4669-91DE-A72239AB8015}" destId="{732AFD79-E9B6-4E73-AB91-836BB22B3950}" srcOrd="0" destOrd="0" presId="urn:microsoft.com/office/officeart/2005/8/layout/hierarchy1"/>
    <dgm:cxn modelId="{3F46F702-60DE-4A14-96E7-F08A3DC4ADB0}" type="presParOf" srcId="{66695135-6361-4669-91DE-A72239AB8015}" destId="{18AC831A-804A-4F31-86DF-7EF739D57946}" srcOrd="1" destOrd="0" presId="urn:microsoft.com/office/officeart/2005/8/layout/hierarchy1"/>
    <dgm:cxn modelId="{82C19603-CF9D-4F3E-9B01-B37A3631752D}" type="presParOf" srcId="{18AC831A-804A-4F31-86DF-7EF739D57946}" destId="{C5962AE5-EFFF-45C3-9021-1A709613C5F1}" srcOrd="0" destOrd="0" presId="urn:microsoft.com/office/officeart/2005/8/layout/hierarchy1"/>
    <dgm:cxn modelId="{F4BAA575-7943-4D2C-9A5C-C604BBA53E39}" type="presParOf" srcId="{C5962AE5-EFFF-45C3-9021-1A709613C5F1}" destId="{339E1115-58C0-49AE-9394-1D2A4D07995A}" srcOrd="0" destOrd="0" presId="urn:microsoft.com/office/officeart/2005/8/layout/hierarchy1"/>
    <dgm:cxn modelId="{08669C50-65B1-4A3D-9ED2-F0BD674431C4}" type="presParOf" srcId="{C5962AE5-EFFF-45C3-9021-1A709613C5F1}" destId="{383BF4D9-074A-48DB-992A-80C53549DBE5}" srcOrd="1" destOrd="0" presId="urn:microsoft.com/office/officeart/2005/8/layout/hierarchy1"/>
    <dgm:cxn modelId="{A4B140BB-4AD4-45B6-BB91-13CDBF0EC0D3}" type="presParOf" srcId="{18AC831A-804A-4F31-86DF-7EF739D57946}" destId="{DB1491EE-0CCA-4D86-805F-E54E0D081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AEDDAB-B9EB-417E-B858-FBBFAD9CBAA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7B2D29-E1F2-4FF0-8299-5D6585F4D81F}">
      <dgm:prSet phldrT="[Text]" custT="1"/>
      <dgm:spPr/>
      <dgm:t>
        <a:bodyPr/>
        <a:lstStyle/>
        <a:p>
          <a:r>
            <a:rPr lang="en-US" sz="14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Phương</a:t>
          </a:r>
          <a:r>
            <a:rPr lang="en-US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pháp</a:t>
          </a:r>
          <a:r>
            <a:rPr lang="en-US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phẫu</a:t>
          </a:r>
          <a:r>
            <a:rPr lang="en-US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thuật</a:t>
          </a:r>
          <a:endParaRPr lang="en-US" sz="14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B5810A2-22EB-4F67-BE5E-2328E70F5683}" type="parTrans" cxnId="{8841E15B-10F1-4CA2-8BEF-B97C7B884511}">
      <dgm:prSet/>
      <dgm:spPr/>
      <dgm:t>
        <a:bodyPr/>
        <a:lstStyle/>
        <a:p>
          <a:endParaRPr lang="en-US" sz="3200"/>
        </a:p>
      </dgm:t>
    </dgm:pt>
    <dgm:pt modelId="{BD7341EB-DCD6-4DBE-B84F-DF17AFA6240E}" type="sibTrans" cxnId="{8841E15B-10F1-4CA2-8BEF-B97C7B884511}">
      <dgm:prSet/>
      <dgm:spPr/>
      <dgm:t>
        <a:bodyPr/>
        <a:lstStyle/>
        <a:p>
          <a:endParaRPr lang="en-US" sz="3200"/>
        </a:p>
      </dgm:t>
    </dgm:pt>
    <dgm:pt modelId="{04D8E377-14A0-447D-91F5-45FB32CDE7F0}">
      <dgm:prSet phldrT="[Text]"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Nội soi</a:t>
          </a:r>
        </a:p>
      </dgm:t>
    </dgm:pt>
    <dgm:pt modelId="{E7667185-394D-44AD-BAC6-5FAB272B0D73}" type="parTrans" cxnId="{3E354CAD-045F-476D-B59F-74D08C008768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51A17D6-0A81-4D79-921E-7353AD3950BD}" type="sibTrans" cxnId="{3E354CAD-045F-476D-B59F-74D08C008768}">
      <dgm:prSet/>
      <dgm:spPr/>
      <dgm:t>
        <a:bodyPr/>
        <a:lstStyle/>
        <a:p>
          <a:endParaRPr lang="en-US" sz="3200"/>
        </a:p>
      </dgm:t>
    </dgm:pt>
    <dgm:pt modelId="{B1F9085F-B02F-43B5-A460-AD94E0F0262B}">
      <dgm:prSet phldrT="[Text]"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Mổ mở</a:t>
          </a:r>
        </a:p>
      </dgm:t>
    </dgm:pt>
    <dgm:pt modelId="{070DD46F-B029-49FE-BE99-0BF59D85F012}" type="parTrans" cxnId="{F2560FD1-4760-42F8-9B84-B7BE866AE834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03B709A-6473-46B7-A99A-6FAAFA50C64A}" type="sibTrans" cxnId="{F2560FD1-4760-42F8-9B84-B7BE866AE834}">
      <dgm:prSet/>
      <dgm:spPr/>
      <dgm:t>
        <a:bodyPr/>
        <a:lstStyle/>
        <a:p>
          <a:endParaRPr lang="en-US" sz="3200"/>
        </a:p>
      </dgm:t>
    </dgm:pt>
    <dgm:pt modelId="{0465DE0B-0D32-435C-A473-B1F042E063FF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Mảnh ghép</a:t>
          </a:r>
        </a:p>
      </dgm:t>
    </dgm:pt>
    <dgm:pt modelId="{BDAF2A5D-2BB6-4657-A860-D218FF002C44}" type="parTrans" cxnId="{19BCB593-DD94-410D-80A2-C4D01940D5C4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1FAA049-DE54-41A2-B900-14FCC598F571}" type="sibTrans" cxnId="{19BCB593-DD94-410D-80A2-C4D01940D5C4}">
      <dgm:prSet/>
      <dgm:spPr/>
      <dgm:t>
        <a:bodyPr/>
        <a:lstStyle/>
        <a:p>
          <a:endParaRPr lang="en-US" sz="3200"/>
        </a:p>
      </dgm:t>
    </dgm:pt>
    <dgm:pt modelId="{B7D3025D-FFE0-4E3B-BF31-90CC6FC18664}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Mô tự thân</a:t>
          </a:r>
        </a:p>
      </dgm:t>
    </dgm:pt>
    <dgm:pt modelId="{F10EE5E5-EDF6-4DEF-B788-FED6549CD4E5}" type="parTrans" cxnId="{4B83375A-E996-4FF7-8B9F-1F44CD825637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EB29CB6-6831-4AD5-BB1A-43194D4DE01F}" type="sibTrans" cxnId="{4B83375A-E996-4FF7-8B9F-1F44CD825637}">
      <dgm:prSet/>
      <dgm:spPr/>
      <dgm:t>
        <a:bodyPr/>
        <a:lstStyle/>
        <a:p>
          <a:endParaRPr lang="en-US" sz="3200"/>
        </a:p>
      </dgm:t>
    </dgm:pt>
    <dgm:pt modelId="{84CA4354-6538-4E67-954D-EACDC1CEE1C3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Mac Vay</a:t>
          </a:r>
        </a:p>
      </dgm:t>
    </dgm:pt>
    <dgm:pt modelId="{6F04994E-9AF1-4A81-AD34-8FC582E85BB7}" type="parTrans" cxnId="{5B8BA26B-25D1-4BA7-B1BA-1290ADA25023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BB7BCAC-D579-42AD-96B1-B94435310548}" type="sibTrans" cxnId="{5B8BA26B-25D1-4BA7-B1BA-1290ADA25023}">
      <dgm:prSet/>
      <dgm:spPr/>
      <dgm:t>
        <a:bodyPr/>
        <a:lstStyle/>
        <a:p>
          <a:endParaRPr lang="en-US" sz="3200"/>
        </a:p>
      </dgm:t>
    </dgm:pt>
    <dgm:pt modelId="{F7AA980F-F0BF-4F69-881C-90FB235C46D5}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Mảnh ghép</a:t>
          </a:r>
        </a:p>
      </dgm:t>
    </dgm:pt>
    <dgm:pt modelId="{E9645224-3681-4B5C-8124-36A8C7060EF3}" type="parTrans" cxnId="{A5A5CBEC-B43B-4EA0-AB4A-FD6D58230321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98DB162-7C8A-4C41-94EA-50E599B7D1E8}" type="sibTrans" cxnId="{A5A5CBEC-B43B-4EA0-AB4A-FD6D58230321}">
      <dgm:prSet/>
      <dgm:spPr/>
      <dgm:t>
        <a:bodyPr/>
        <a:lstStyle/>
        <a:p>
          <a:endParaRPr lang="en-US" sz="3200"/>
        </a:p>
      </dgm:t>
    </dgm:pt>
    <dgm:pt modelId="{374AAA72-57CD-4192-813A-ACBBF119CC41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Lichtenstein</a:t>
          </a:r>
        </a:p>
      </dgm:t>
    </dgm:pt>
    <dgm:pt modelId="{6CA040F0-40B2-4BC5-8391-90CBEB0E06D2}" type="parTrans" cxnId="{5013F278-830F-4308-84B8-B39EE8269C2F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AB9C02A-95DC-434D-8D61-39F94003A76E}" type="sibTrans" cxnId="{5013F278-830F-4308-84B8-B39EE8269C2F}">
      <dgm:prSet/>
      <dgm:spPr/>
      <dgm:t>
        <a:bodyPr/>
        <a:lstStyle/>
        <a:p>
          <a:endParaRPr lang="en-US" sz="3200"/>
        </a:p>
      </dgm:t>
    </dgm:pt>
    <dgm:pt modelId="{591D3BF5-1945-47AA-903A-7385D86AF335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Bassini</a:t>
          </a:r>
          <a:endParaRPr lang="en-US" sz="14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48C03B3-E567-4472-BE6F-5D3A8606EB52}" type="parTrans" cxnId="{10F0096D-FF12-4431-8B87-0FF9FE137788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6170C02-49C3-439C-A5E5-D1712EF20BE2}" type="sibTrans" cxnId="{10F0096D-FF12-4431-8B87-0FF9FE137788}">
      <dgm:prSet/>
      <dgm:spPr/>
      <dgm:t>
        <a:bodyPr/>
        <a:lstStyle/>
        <a:p>
          <a:endParaRPr lang="en-US" sz="3200"/>
        </a:p>
      </dgm:t>
    </dgm:pt>
    <dgm:pt modelId="{A7EE1E9B-80F1-4BA2-A585-C7D56B59101D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Shouldice</a:t>
          </a:r>
        </a:p>
      </dgm:t>
    </dgm:pt>
    <dgm:pt modelId="{3D6AC466-0692-4E2E-8E7D-DEA4489465A1}" type="parTrans" cxnId="{7C214823-F1F2-4954-982F-E5930A4D1AAD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5E3DE3D-235D-4D8A-BA7D-76B77D6996E4}" type="sibTrans" cxnId="{7C214823-F1F2-4954-982F-E5930A4D1AAD}">
      <dgm:prSet/>
      <dgm:spPr/>
      <dgm:t>
        <a:bodyPr/>
        <a:lstStyle/>
        <a:p>
          <a:endParaRPr lang="en-US" sz="3200"/>
        </a:p>
      </dgm:t>
    </dgm:pt>
    <dgm:pt modelId="{40C09AE5-C422-43E7-B286-FF719C04D168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TEP</a:t>
          </a:r>
        </a:p>
      </dgm:t>
    </dgm:pt>
    <dgm:pt modelId="{2DE3DCAD-5911-4103-9CBB-CD01B8EA9BE8}" type="parTrans" cxnId="{F5C8CE7D-D119-4F5C-9B5B-F7DDB660C4DC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DE6677F-5F45-44C5-89F7-3D04EF0C378D}" type="sibTrans" cxnId="{F5C8CE7D-D119-4F5C-9B5B-F7DDB660C4DC}">
      <dgm:prSet/>
      <dgm:spPr/>
      <dgm:t>
        <a:bodyPr/>
        <a:lstStyle/>
        <a:p>
          <a:endParaRPr lang="en-US" sz="3200"/>
        </a:p>
      </dgm:t>
    </dgm:pt>
    <dgm:pt modelId="{813C8CA6-8A35-45CB-ADD2-BC694B4B0FC4}" type="asst">
      <dgm:prSet custT="1"/>
      <dgm:spPr/>
      <dgm:t>
        <a:bodyPr/>
        <a:lstStyle/>
        <a:p>
          <a:r>
            <a:rPr lang="en-US" sz="1400">
              <a:latin typeface="Source Sans Pro" panose="020B0503030403020204" pitchFamily="34" charset="0"/>
              <a:ea typeface="Source Sans Pro" panose="020B0503030403020204" pitchFamily="34" charset="0"/>
            </a:rPr>
            <a:t>TAPP</a:t>
          </a:r>
        </a:p>
      </dgm:t>
    </dgm:pt>
    <dgm:pt modelId="{122198DE-E3BB-41C5-9BBE-992E7799CC25}" type="parTrans" cxnId="{37E7F17D-F644-472E-A53B-3022F6D272BD}">
      <dgm:prSet/>
      <dgm:spPr/>
      <dgm:t>
        <a:bodyPr/>
        <a:lstStyle/>
        <a:p>
          <a:endParaRPr lang="en-US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2553C3D-63D0-4813-81B1-EF5C8FFCA613}" type="sibTrans" cxnId="{37E7F17D-F644-472E-A53B-3022F6D272BD}">
      <dgm:prSet/>
      <dgm:spPr/>
      <dgm:t>
        <a:bodyPr/>
        <a:lstStyle/>
        <a:p>
          <a:endParaRPr lang="en-US" sz="3200"/>
        </a:p>
      </dgm:t>
    </dgm:pt>
    <dgm:pt modelId="{C5CF3DFD-B00C-401F-AD56-B5618E85FBD4}" type="pres">
      <dgm:prSet presAssocID="{AFAEDDAB-B9EB-417E-B858-FBBFAD9CBAA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4117321-13B9-4DA0-86AA-BF876599C04F}" type="pres">
      <dgm:prSet presAssocID="{AFAEDDAB-B9EB-417E-B858-FBBFAD9CBAA7}" presName="hierFlow" presStyleCnt="0"/>
      <dgm:spPr/>
    </dgm:pt>
    <dgm:pt modelId="{683E1C88-DEC5-4634-99A8-E637B92FD6C6}" type="pres">
      <dgm:prSet presAssocID="{AFAEDDAB-B9EB-417E-B858-FBBFAD9CBAA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4D8B020-6B1A-4998-8497-7253658760A2}" type="pres">
      <dgm:prSet presAssocID="{127B2D29-E1F2-4FF0-8299-5D6585F4D81F}" presName="Name14" presStyleCnt="0"/>
      <dgm:spPr/>
    </dgm:pt>
    <dgm:pt modelId="{5BFD5844-B06B-40C0-BE8C-5057CDF09078}" type="pres">
      <dgm:prSet presAssocID="{127B2D29-E1F2-4FF0-8299-5D6585F4D81F}" presName="level1Shape" presStyleLbl="node0" presStyleIdx="0" presStyleCnt="1" custScaleX="258516">
        <dgm:presLayoutVars>
          <dgm:chPref val="3"/>
        </dgm:presLayoutVars>
      </dgm:prSet>
      <dgm:spPr/>
    </dgm:pt>
    <dgm:pt modelId="{EDD5B263-DA3C-4856-8FDF-E207CE3AFD66}" type="pres">
      <dgm:prSet presAssocID="{127B2D29-E1F2-4FF0-8299-5D6585F4D81F}" presName="hierChild2" presStyleCnt="0"/>
      <dgm:spPr/>
    </dgm:pt>
    <dgm:pt modelId="{B086FCDE-894D-4BD8-BD8A-5B39D315B263}" type="pres">
      <dgm:prSet presAssocID="{E7667185-394D-44AD-BAC6-5FAB272B0D73}" presName="Name19" presStyleLbl="parChTrans1D2" presStyleIdx="0" presStyleCnt="2"/>
      <dgm:spPr/>
    </dgm:pt>
    <dgm:pt modelId="{01938516-BBEC-4D26-97D5-C2EB495DB7E4}" type="pres">
      <dgm:prSet presAssocID="{04D8E377-14A0-447D-91F5-45FB32CDE7F0}" presName="Name21" presStyleCnt="0"/>
      <dgm:spPr/>
    </dgm:pt>
    <dgm:pt modelId="{0F552DB3-9876-4AE2-8344-49891A92B953}" type="pres">
      <dgm:prSet presAssocID="{04D8E377-14A0-447D-91F5-45FB32CDE7F0}" presName="level2Shape" presStyleLbl="node2" presStyleIdx="0" presStyleCnt="2"/>
      <dgm:spPr/>
    </dgm:pt>
    <dgm:pt modelId="{E09A26B4-0548-433C-8FF0-BDE8EC20CB2B}" type="pres">
      <dgm:prSet presAssocID="{04D8E377-14A0-447D-91F5-45FB32CDE7F0}" presName="hierChild3" presStyleCnt="0"/>
      <dgm:spPr/>
    </dgm:pt>
    <dgm:pt modelId="{5AAA41A6-8475-485B-A943-77D373EBE0EF}" type="pres">
      <dgm:prSet presAssocID="{BDAF2A5D-2BB6-4657-A860-D218FF002C44}" presName="Name19" presStyleLbl="parChTrans1D3" presStyleIdx="0" presStyleCnt="3"/>
      <dgm:spPr/>
    </dgm:pt>
    <dgm:pt modelId="{93C150D2-FE7F-4D28-8DB7-8019391AED1C}" type="pres">
      <dgm:prSet presAssocID="{0465DE0B-0D32-435C-A473-B1F042E063FF}" presName="Name21" presStyleCnt="0"/>
      <dgm:spPr/>
    </dgm:pt>
    <dgm:pt modelId="{552C5C1E-2F82-4486-AF1A-51BEF79D0F52}" type="pres">
      <dgm:prSet presAssocID="{0465DE0B-0D32-435C-A473-B1F042E063FF}" presName="level2Shape" presStyleLbl="asst2" presStyleIdx="0" presStyleCnt="3" custScaleX="204216"/>
      <dgm:spPr/>
    </dgm:pt>
    <dgm:pt modelId="{76885BA6-66FE-40F0-844B-385813E7D7AD}" type="pres">
      <dgm:prSet presAssocID="{0465DE0B-0D32-435C-A473-B1F042E063FF}" presName="hierChild3" presStyleCnt="0"/>
      <dgm:spPr/>
    </dgm:pt>
    <dgm:pt modelId="{DD17C746-CF71-4853-B785-930F2EBDEF2E}" type="pres">
      <dgm:prSet presAssocID="{2DE3DCAD-5911-4103-9CBB-CD01B8EA9BE8}" presName="Name19" presStyleLbl="parChTrans1D4" presStyleIdx="0" presStyleCnt="6"/>
      <dgm:spPr/>
    </dgm:pt>
    <dgm:pt modelId="{F2179795-AC8A-460F-AA3B-0FE7CCC9E752}" type="pres">
      <dgm:prSet presAssocID="{40C09AE5-C422-43E7-B286-FF719C04D168}" presName="Name21" presStyleCnt="0"/>
      <dgm:spPr/>
    </dgm:pt>
    <dgm:pt modelId="{E3D8F5CF-4BFF-4448-AAE1-E95B27965AE7}" type="pres">
      <dgm:prSet presAssocID="{40C09AE5-C422-43E7-B286-FF719C04D168}" presName="level2Shape" presStyleLbl="asst2" presStyleIdx="1" presStyleCnt="3"/>
      <dgm:spPr/>
    </dgm:pt>
    <dgm:pt modelId="{ADAB5D36-7BDC-4345-87DD-6603F93875D7}" type="pres">
      <dgm:prSet presAssocID="{40C09AE5-C422-43E7-B286-FF719C04D168}" presName="hierChild3" presStyleCnt="0"/>
      <dgm:spPr/>
    </dgm:pt>
    <dgm:pt modelId="{9F45E0AA-DE4B-44F1-9AA5-F37DCF0B3C9F}" type="pres">
      <dgm:prSet presAssocID="{122198DE-E3BB-41C5-9BBE-992E7799CC25}" presName="Name19" presStyleLbl="parChTrans1D4" presStyleIdx="1" presStyleCnt="6"/>
      <dgm:spPr/>
    </dgm:pt>
    <dgm:pt modelId="{789B13DE-8D0C-4A91-8621-14BA9B9051F6}" type="pres">
      <dgm:prSet presAssocID="{813C8CA6-8A35-45CB-ADD2-BC694B4B0FC4}" presName="Name21" presStyleCnt="0"/>
      <dgm:spPr/>
    </dgm:pt>
    <dgm:pt modelId="{CB0D52E6-D01D-4D14-9716-065E9DE3D523}" type="pres">
      <dgm:prSet presAssocID="{813C8CA6-8A35-45CB-ADD2-BC694B4B0FC4}" presName="level2Shape" presStyleLbl="asst2" presStyleIdx="2" presStyleCnt="3"/>
      <dgm:spPr/>
    </dgm:pt>
    <dgm:pt modelId="{A27CB21A-5D07-40C8-86F7-D9955DD042FA}" type="pres">
      <dgm:prSet presAssocID="{813C8CA6-8A35-45CB-ADD2-BC694B4B0FC4}" presName="hierChild3" presStyleCnt="0"/>
      <dgm:spPr/>
    </dgm:pt>
    <dgm:pt modelId="{A2116890-85E8-4616-B733-B93BB021C7DD}" type="pres">
      <dgm:prSet presAssocID="{070DD46F-B029-49FE-BE99-0BF59D85F012}" presName="Name19" presStyleLbl="parChTrans1D2" presStyleIdx="1" presStyleCnt="2"/>
      <dgm:spPr/>
    </dgm:pt>
    <dgm:pt modelId="{C8C19174-05C7-4782-9A0A-CBD55E5BD91B}" type="pres">
      <dgm:prSet presAssocID="{B1F9085F-B02F-43B5-A460-AD94E0F0262B}" presName="Name21" presStyleCnt="0"/>
      <dgm:spPr/>
    </dgm:pt>
    <dgm:pt modelId="{237B3E51-6F42-40EF-9D45-9751B4F0C602}" type="pres">
      <dgm:prSet presAssocID="{B1F9085F-B02F-43B5-A460-AD94E0F0262B}" presName="level2Shape" presStyleLbl="node2" presStyleIdx="1" presStyleCnt="2"/>
      <dgm:spPr/>
    </dgm:pt>
    <dgm:pt modelId="{74BE35E9-9BFA-48CB-AC1D-88EB0F11C729}" type="pres">
      <dgm:prSet presAssocID="{B1F9085F-B02F-43B5-A460-AD94E0F0262B}" presName="hierChild3" presStyleCnt="0"/>
      <dgm:spPr/>
    </dgm:pt>
    <dgm:pt modelId="{B9597A51-E9BE-432B-BACA-F783C30C1153}" type="pres">
      <dgm:prSet presAssocID="{E9645224-3681-4B5C-8124-36A8C7060EF3}" presName="Name19" presStyleLbl="parChTrans1D3" presStyleIdx="1" presStyleCnt="3"/>
      <dgm:spPr/>
    </dgm:pt>
    <dgm:pt modelId="{D6CD44DC-FE9F-44F3-B750-D03724115E81}" type="pres">
      <dgm:prSet presAssocID="{F7AA980F-F0BF-4F69-881C-90FB235C46D5}" presName="Name21" presStyleCnt="0"/>
      <dgm:spPr/>
    </dgm:pt>
    <dgm:pt modelId="{AE2036DF-5902-433B-85DC-28E62EDB521F}" type="pres">
      <dgm:prSet presAssocID="{F7AA980F-F0BF-4F69-881C-90FB235C46D5}" presName="level2Shape" presStyleLbl="node3" presStyleIdx="0" presStyleCnt="2" custScaleX="193516"/>
      <dgm:spPr/>
    </dgm:pt>
    <dgm:pt modelId="{5B4A573E-3246-43BD-ACC4-8075E124EFA2}" type="pres">
      <dgm:prSet presAssocID="{F7AA980F-F0BF-4F69-881C-90FB235C46D5}" presName="hierChild3" presStyleCnt="0"/>
      <dgm:spPr/>
    </dgm:pt>
    <dgm:pt modelId="{0BD5C8A2-5352-4F1C-8C0E-640C721205FA}" type="pres">
      <dgm:prSet presAssocID="{6CA040F0-40B2-4BC5-8391-90CBEB0E06D2}" presName="Name19" presStyleLbl="parChTrans1D4" presStyleIdx="2" presStyleCnt="6"/>
      <dgm:spPr/>
    </dgm:pt>
    <dgm:pt modelId="{D808D62C-78F1-471A-B7CE-259CC0A23916}" type="pres">
      <dgm:prSet presAssocID="{374AAA72-57CD-4192-813A-ACBBF119CC41}" presName="Name21" presStyleCnt="0"/>
      <dgm:spPr/>
    </dgm:pt>
    <dgm:pt modelId="{25824539-AEDF-4DFA-AC26-A5D72B6342E8}" type="pres">
      <dgm:prSet presAssocID="{374AAA72-57CD-4192-813A-ACBBF119CC41}" presName="level2Shape" presStyleLbl="asst3" presStyleIdx="0" presStyleCnt="4" custScaleX="190880"/>
      <dgm:spPr/>
    </dgm:pt>
    <dgm:pt modelId="{F8A33CBB-67E9-46B9-AF22-302C7CEF6C17}" type="pres">
      <dgm:prSet presAssocID="{374AAA72-57CD-4192-813A-ACBBF119CC41}" presName="hierChild3" presStyleCnt="0"/>
      <dgm:spPr/>
    </dgm:pt>
    <dgm:pt modelId="{B94F9FA2-E1EA-4583-9DB7-EB8194F08EFC}" type="pres">
      <dgm:prSet presAssocID="{F10EE5E5-EDF6-4DEF-B788-FED6549CD4E5}" presName="Name19" presStyleLbl="parChTrans1D3" presStyleIdx="2" presStyleCnt="3"/>
      <dgm:spPr/>
    </dgm:pt>
    <dgm:pt modelId="{AF66F407-B27E-4BEA-8544-DDCD81C28908}" type="pres">
      <dgm:prSet presAssocID="{B7D3025D-FFE0-4E3B-BF31-90CC6FC18664}" presName="Name21" presStyleCnt="0"/>
      <dgm:spPr/>
    </dgm:pt>
    <dgm:pt modelId="{0BCE92E9-03B4-4C71-BCD4-32E231C178CE}" type="pres">
      <dgm:prSet presAssocID="{B7D3025D-FFE0-4E3B-BF31-90CC6FC18664}" presName="level2Shape" presStyleLbl="node3" presStyleIdx="1" presStyleCnt="2" custScaleX="210420"/>
      <dgm:spPr/>
    </dgm:pt>
    <dgm:pt modelId="{616E2F45-89E2-4638-B277-F2FA51467EC9}" type="pres">
      <dgm:prSet presAssocID="{B7D3025D-FFE0-4E3B-BF31-90CC6FC18664}" presName="hierChild3" presStyleCnt="0"/>
      <dgm:spPr/>
    </dgm:pt>
    <dgm:pt modelId="{53D61F7B-B3E3-4A10-860D-CD33564099F4}" type="pres">
      <dgm:prSet presAssocID="{3D6AC466-0692-4E2E-8E7D-DEA4489465A1}" presName="Name19" presStyleLbl="parChTrans1D4" presStyleIdx="3" presStyleCnt="6"/>
      <dgm:spPr/>
    </dgm:pt>
    <dgm:pt modelId="{75DB1812-3653-4D24-8D91-BAA21E1789E2}" type="pres">
      <dgm:prSet presAssocID="{A7EE1E9B-80F1-4BA2-A585-C7D56B59101D}" presName="Name21" presStyleCnt="0"/>
      <dgm:spPr/>
    </dgm:pt>
    <dgm:pt modelId="{AA5BCE2D-1DAF-4B7A-BCE6-00D3F8592E51}" type="pres">
      <dgm:prSet presAssocID="{A7EE1E9B-80F1-4BA2-A585-C7D56B59101D}" presName="level2Shape" presStyleLbl="asst3" presStyleIdx="1" presStyleCnt="4" custScaleX="139799"/>
      <dgm:spPr/>
    </dgm:pt>
    <dgm:pt modelId="{A91B9F0C-CF77-4134-9908-8C3D073AE59D}" type="pres">
      <dgm:prSet presAssocID="{A7EE1E9B-80F1-4BA2-A585-C7D56B59101D}" presName="hierChild3" presStyleCnt="0"/>
      <dgm:spPr/>
    </dgm:pt>
    <dgm:pt modelId="{23C3ADCF-76F3-4C71-8496-22CAF3FA197A}" type="pres">
      <dgm:prSet presAssocID="{A48C03B3-E567-4472-BE6F-5D3A8606EB52}" presName="Name19" presStyleLbl="parChTrans1D4" presStyleIdx="4" presStyleCnt="6"/>
      <dgm:spPr/>
    </dgm:pt>
    <dgm:pt modelId="{0B9FED94-9DFC-4E34-81CC-C44DD17DAD6B}" type="pres">
      <dgm:prSet presAssocID="{591D3BF5-1945-47AA-903A-7385D86AF335}" presName="Name21" presStyleCnt="0"/>
      <dgm:spPr/>
    </dgm:pt>
    <dgm:pt modelId="{414B1579-AE9E-42E2-8F70-7E3A0EAB828E}" type="pres">
      <dgm:prSet presAssocID="{591D3BF5-1945-47AA-903A-7385D86AF335}" presName="level2Shape" presStyleLbl="asst3" presStyleIdx="2" presStyleCnt="4" custScaleX="124363"/>
      <dgm:spPr/>
    </dgm:pt>
    <dgm:pt modelId="{FAE843B8-03B2-49B1-B567-E4DB163AB328}" type="pres">
      <dgm:prSet presAssocID="{591D3BF5-1945-47AA-903A-7385D86AF335}" presName="hierChild3" presStyleCnt="0"/>
      <dgm:spPr/>
    </dgm:pt>
    <dgm:pt modelId="{37283AFC-B148-4CFC-A81B-4F4AF770BACF}" type="pres">
      <dgm:prSet presAssocID="{6F04994E-9AF1-4A81-AD34-8FC582E85BB7}" presName="Name19" presStyleLbl="parChTrans1D4" presStyleIdx="5" presStyleCnt="6"/>
      <dgm:spPr/>
    </dgm:pt>
    <dgm:pt modelId="{78BD8570-28EA-412A-856A-398EAB6672B0}" type="pres">
      <dgm:prSet presAssocID="{84CA4354-6538-4E67-954D-EACDC1CEE1C3}" presName="Name21" presStyleCnt="0"/>
      <dgm:spPr/>
    </dgm:pt>
    <dgm:pt modelId="{58EBA993-1D5D-4C7F-8EA4-E73BB2A96251}" type="pres">
      <dgm:prSet presAssocID="{84CA4354-6538-4E67-954D-EACDC1CEE1C3}" presName="level2Shape" presStyleLbl="asst3" presStyleIdx="3" presStyleCnt="4" custScaleX="124679"/>
      <dgm:spPr/>
    </dgm:pt>
    <dgm:pt modelId="{30BF9F60-D927-4C29-BF73-58EF3FEA75E9}" type="pres">
      <dgm:prSet presAssocID="{84CA4354-6538-4E67-954D-EACDC1CEE1C3}" presName="hierChild3" presStyleCnt="0"/>
      <dgm:spPr/>
    </dgm:pt>
    <dgm:pt modelId="{EE9534E0-C243-402A-AFE4-D83CA9A9D475}" type="pres">
      <dgm:prSet presAssocID="{AFAEDDAB-B9EB-417E-B858-FBBFAD9CBAA7}" presName="bgShapesFlow" presStyleCnt="0"/>
      <dgm:spPr/>
    </dgm:pt>
  </dgm:ptLst>
  <dgm:cxnLst>
    <dgm:cxn modelId="{A49C2807-F5D8-4F6D-B331-7FB1F6AC43A1}" type="presOf" srcId="{40C09AE5-C422-43E7-B286-FF719C04D168}" destId="{E3D8F5CF-4BFF-4448-AAE1-E95B27965AE7}" srcOrd="0" destOrd="0" presId="urn:microsoft.com/office/officeart/2005/8/layout/hierarchy6"/>
    <dgm:cxn modelId="{C0A5661A-B861-442F-B7F0-6EB86655BF5A}" type="presOf" srcId="{0465DE0B-0D32-435C-A473-B1F042E063FF}" destId="{552C5C1E-2F82-4486-AF1A-51BEF79D0F52}" srcOrd="0" destOrd="0" presId="urn:microsoft.com/office/officeart/2005/8/layout/hierarchy6"/>
    <dgm:cxn modelId="{5FA42B1F-64A3-47D8-B5F6-95A5DB1B21CB}" type="presOf" srcId="{813C8CA6-8A35-45CB-ADD2-BC694B4B0FC4}" destId="{CB0D52E6-D01D-4D14-9716-065E9DE3D523}" srcOrd="0" destOrd="0" presId="urn:microsoft.com/office/officeart/2005/8/layout/hierarchy6"/>
    <dgm:cxn modelId="{7C214823-F1F2-4954-982F-E5930A4D1AAD}" srcId="{B7D3025D-FFE0-4E3B-BF31-90CC6FC18664}" destId="{A7EE1E9B-80F1-4BA2-A585-C7D56B59101D}" srcOrd="0" destOrd="0" parTransId="{3D6AC466-0692-4E2E-8E7D-DEA4489465A1}" sibTransId="{E5E3DE3D-235D-4D8A-BA7D-76B77D6996E4}"/>
    <dgm:cxn modelId="{9E06A525-D70B-45B7-908E-EE6D4B06B68B}" type="presOf" srcId="{AFAEDDAB-B9EB-417E-B858-FBBFAD9CBAA7}" destId="{C5CF3DFD-B00C-401F-AD56-B5618E85FBD4}" srcOrd="0" destOrd="0" presId="urn:microsoft.com/office/officeart/2005/8/layout/hierarchy6"/>
    <dgm:cxn modelId="{66666A3C-CCD0-4508-954A-E902FAEAB11A}" type="presOf" srcId="{3D6AC466-0692-4E2E-8E7D-DEA4489465A1}" destId="{53D61F7B-B3E3-4A10-860D-CD33564099F4}" srcOrd="0" destOrd="0" presId="urn:microsoft.com/office/officeart/2005/8/layout/hierarchy6"/>
    <dgm:cxn modelId="{8841E15B-10F1-4CA2-8BEF-B97C7B884511}" srcId="{AFAEDDAB-B9EB-417E-B858-FBBFAD9CBAA7}" destId="{127B2D29-E1F2-4FF0-8299-5D6585F4D81F}" srcOrd="0" destOrd="0" parTransId="{DB5810A2-22EB-4F67-BE5E-2328E70F5683}" sibTransId="{BD7341EB-DCD6-4DBE-B84F-DF17AFA6240E}"/>
    <dgm:cxn modelId="{80426F5D-8CEB-4C57-9AC3-4709092E64E6}" type="presOf" srcId="{BDAF2A5D-2BB6-4657-A860-D218FF002C44}" destId="{5AAA41A6-8475-485B-A943-77D373EBE0EF}" srcOrd="0" destOrd="0" presId="urn:microsoft.com/office/officeart/2005/8/layout/hierarchy6"/>
    <dgm:cxn modelId="{F8545F60-4F03-45E4-9D3E-368A0CA8F79D}" type="presOf" srcId="{591D3BF5-1945-47AA-903A-7385D86AF335}" destId="{414B1579-AE9E-42E2-8F70-7E3A0EAB828E}" srcOrd="0" destOrd="0" presId="urn:microsoft.com/office/officeart/2005/8/layout/hierarchy6"/>
    <dgm:cxn modelId="{8CEAD864-DC9E-489A-A914-D76466F5D746}" type="presOf" srcId="{A7EE1E9B-80F1-4BA2-A585-C7D56B59101D}" destId="{AA5BCE2D-1DAF-4B7A-BCE6-00D3F8592E51}" srcOrd="0" destOrd="0" presId="urn:microsoft.com/office/officeart/2005/8/layout/hierarchy6"/>
    <dgm:cxn modelId="{5B8BA26B-25D1-4BA7-B1BA-1290ADA25023}" srcId="{B7D3025D-FFE0-4E3B-BF31-90CC6FC18664}" destId="{84CA4354-6538-4E67-954D-EACDC1CEE1C3}" srcOrd="2" destOrd="0" parTransId="{6F04994E-9AF1-4A81-AD34-8FC582E85BB7}" sibTransId="{8BB7BCAC-D579-42AD-96B1-B94435310548}"/>
    <dgm:cxn modelId="{10F0096D-FF12-4431-8B87-0FF9FE137788}" srcId="{B7D3025D-FFE0-4E3B-BF31-90CC6FC18664}" destId="{591D3BF5-1945-47AA-903A-7385D86AF335}" srcOrd="1" destOrd="0" parTransId="{A48C03B3-E567-4472-BE6F-5D3A8606EB52}" sibTransId="{46170C02-49C3-439C-A5E5-D1712EF20BE2}"/>
    <dgm:cxn modelId="{3CFED84F-DAFC-47AA-B8CD-75A450A1C4BB}" type="presOf" srcId="{127B2D29-E1F2-4FF0-8299-5D6585F4D81F}" destId="{5BFD5844-B06B-40C0-BE8C-5057CDF09078}" srcOrd="0" destOrd="0" presId="urn:microsoft.com/office/officeart/2005/8/layout/hierarchy6"/>
    <dgm:cxn modelId="{2FD47752-6DBF-49E2-A125-40D5804E830A}" type="presOf" srcId="{84CA4354-6538-4E67-954D-EACDC1CEE1C3}" destId="{58EBA993-1D5D-4C7F-8EA4-E73BB2A96251}" srcOrd="0" destOrd="0" presId="urn:microsoft.com/office/officeart/2005/8/layout/hierarchy6"/>
    <dgm:cxn modelId="{5013F278-830F-4308-84B8-B39EE8269C2F}" srcId="{F7AA980F-F0BF-4F69-881C-90FB235C46D5}" destId="{374AAA72-57CD-4192-813A-ACBBF119CC41}" srcOrd="0" destOrd="0" parTransId="{6CA040F0-40B2-4BC5-8391-90CBEB0E06D2}" sibTransId="{FAB9C02A-95DC-434D-8D61-39F94003A76E}"/>
    <dgm:cxn modelId="{4B83375A-E996-4FF7-8B9F-1F44CD825637}" srcId="{B1F9085F-B02F-43B5-A460-AD94E0F0262B}" destId="{B7D3025D-FFE0-4E3B-BF31-90CC6FC18664}" srcOrd="1" destOrd="0" parTransId="{F10EE5E5-EDF6-4DEF-B788-FED6549CD4E5}" sibTransId="{5EB29CB6-6831-4AD5-BB1A-43194D4DE01F}"/>
    <dgm:cxn modelId="{F5C8CE7D-D119-4F5C-9B5B-F7DDB660C4DC}" srcId="{0465DE0B-0D32-435C-A473-B1F042E063FF}" destId="{40C09AE5-C422-43E7-B286-FF719C04D168}" srcOrd="0" destOrd="0" parTransId="{2DE3DCAD-5911-4103-9CBB-CD01B8EA9BE8}" sibTransId="{5DE6677F-5F45-44C5-89F7-3D04EF0C378D}"/>
    <dgm:cxn modelId="{37E7F17D-F644-472E-A53B-3022F6D272BD}" srcId="{0465DE0B-0D32-435C-A473-B1F042E063FF}" destId="{813C8CA6-8A35-45CB-ADD2-BC694B4B0FC4}" srcOrd="1" destOrd="0" parTransId="{122198DE-E3BB-41C5-9BBE-992E7799CC25}" sibTransId="{92553C3D-63D0-4813-81B1-EF5C8FFCA613}"/>
    <dgm:cxn modelId="{B1BD4E81-A4B6-4368-8AB4-699B298D850E}" type="presOf" srcId="{A48C03B3-E567-4472-BE6F-5D3A8606EB52}" destId="{23C3ADCF-76F3-4C71-8496-22CAF3FA197A}" srcOrd="0" destOrd="0" presId="urn:microsoft.com/office/officeart/2005/8/layout/hierarchy6"/>
    <dgm:cxn modelId="{356BFE86-57EF-45D5-B575-6F99CB98EB62}" type="presOf" srcId="{2DE3DCAD-5911-4103-9CBB-CD01B8EA9BE8}" destId="{DD17C746-CF71-4853-B785-930F2EBDEF2E}" srcOrd="0" destOrd="0" presId="urn:microsoft.com/office/officeart/2005/8/layout/hierarchy6"/>
    <dgm:cxn modelId="{AE744A8B-F1FF-4FF7-A405-2EB5DF2298CB}" type="presOf" srcId="{E9645224-3681-4B5C-8124-36A8C7060EF3}" destId="{B9597A51-E9BE-432B-BACA-F783C30C1153}" srcOrd="0" destOrd="0" presId="urn:microsoft.com/office/officeart/2005/8/layout/hierarchy6"/>
    <dgm:cxn modelId="{19BCB593-DD94-410D-80A2-C4D01940D5C4}" srcId="{04D8E377-14A0-447D-91F5-45FB32CDE7F0}" destId="{0465DE0B-0D32-435C-A473-B1F042E063FF}" srcOrd="0" destOrd="0" parTransId="{BDAF2A5D-2BB6-4657-A860-D218FF002C44}" sibTransId="{01FAA049-DE54-41A2-B900-14FCC598F571}"/>
    <dgm:cxn modelId="{6420759F-AF73-4432-9A8D-C9F1B34E7405}" type="presOf" srcId="{F7AA980F-F0BF-4F69-881C-90FB235C46D5}" destId="{AE2036DF-5902-433B-85DC-28E62EDB521F}" srcOrd="0" destOrd="0" presId="urn:microsoft.com/office/officeart/2005/8/layout/hierarchy6"/>
    <dgm:cxn modelId="{3E354CAD-045F-476D-B59F-74D08C008768}" srcId="{127B2D29-E1F2-4FF0-8299-5D6585F4D81F}" destId="{04D8E377-14A0-447D-91F5-45FB32CDE7F0}" srcOrd="0" destOrd="0" parTransId="{E7667185-394D-44AD-BAC6-5FAB272B0D73}" sibTransId="{551A17D6-0A81-4D79-921E-7353AD3950BD}"/>
    <dgm:cxn modelId="{8C36A6AD-0EFF-4EF0-BD69-41C7029FC4A7}" type="presOf" srcId="{6CA040F0-40B2-4BC5-8391-90CBEB0E06D2}" destId="{0BD5C8A2-5352-4F1C-8C0E-640C721205FA}" srcOrd="0" destOrd="0" presId="urn:microsoft.com/office/officeart/2005/8/layout/hierarchy6"/>
    <dgm:cxn modelId="{543E1CB9-397F-451F-866A-48DBA3EB60AC}" type="presOf" srcId="{04D8E377-14A0-447D-91F5-45FB32CDE7F0}" destId="{0F552DB3-9876-4AE2-8344-49891A92B953}" srcOrd="0" destOrd="0" presId="urn:microsoft.com/office/officeart/2005/8/layout/hierarchy6"/>
    <dgm:cxn modelId="{4CE52CC3-F513-4E83-90E4-5FC42CD79058}" type="presOf" srcId="{B1F9085F-B02F-43B5-A460-AD94E0F0262B}" destId="{237B3E51-6F42-40EF-9D45-9751B4F0C602}" srcOrd="0" destOrd="0" presId="urn:microsoft.com/office/officeart/2005/8/layout/hierarchy6"/>
    <dgm:cxn modelId="{F2560FD1-4760-42F8-9B84-B7BE866AE834}" srcId="{127B2D29-E1F2-4FF0-8299-5D6585F4D81F}" destId="{B1F9085F-B02F-43B5-A460-AD94E0F0262B}" srcOrd="1" destOrd="0" parTransId="{070DD46F-B029-49FE-BE99-0BF59D85F012}" sibTransId="{803B709A-6473-46B7-A99A-6FAAFA50C64A}"/>
    <dgm:cxn modelId="{C42405DC-E1CF-44C8-B7BC-6D439141D9B8}" type="presOf" srcId="{122198DE-E3BB-41C5-9BBE-992E7799CC25}" destId="{9F45E0AA-DE4B-44F1-9AA5-F37DCF0B3C9F}" srcOrd="0" destOrd="0" presId="urn:microsoft.com/office/officeart/2005/8/layout/hierarchy6"/>
    <dgm:cxn modelId="{41CB98E0-D7D0-4153-93A4-4DB2A36EACEC}" type="presOf" srcId="{070DD46F-B029-49FE-BE99-0BF59D85F012}" destId="{A2116890-85E8-4616-B733-B93BB021C7DD}" srcOrd="0" destOrd="0" presId="urn:microsoft.com/office/officeart/2005/8/layout/hierarchy6"/>
    <dgm:cxn modelId="{B73A64E3-6DC5-47E3-B72E-454329167F2A}" type="presOf" srcId="{F10EE5E5-EDF6-4DEF-B788-FED6549CD4E5}" destId="{B94F9FA2-E1EA-4583-9DB7-EB8194F08EFC}" srcOrd="0" destOrd="0" presId="urn:microsoft.com/office/officeart/2005/8/layout/hierarchy6"/>
    <dgm:cxn modelId="{C44123E7-C330-4A8F-B847-B3A78F09A736}" type="presOf" srcId="{374AAA72-57CD-4192-813A-ACBBF119CC41}" destId="{25824539-AEDF-4DFA-AC26-A5D72B6342E8}" srcOrd="0" destOrd="0" presId="urn:microsoft.com/office/officeart/2005/8/layout/hierarchy6"/>
    <dgm:cxn modelId="{0C5249E8-CBAA-4050-A6EF-E4CD68F30723}" type="presOf" srcId="{6F04994E-9AF1-4A81-AD34-8FC582E85BB7}" destId="{37283AFC-B148-4CFC-A81B-4F4AF770BACF}" srcOrd="0" destOrd="0" presId="urn:microsoft.com/office/officeart/2005/8/layout/hierarchy6"/>
    <dgm:cxn modelId="{A9680CE9-4F13-4823-9063-725AC720AB2D}" type="presOf" srcId="{E7667185-394D-44AD-BAC6-5FAB272B0D73}" destId="{B086FCDE-894D-4BD8-BD8A-5B39D315B263}" srcOrd="0" destOrd="0" presId="urn:microsoft.com/office/officeart/2005/8/layout/hierarchy6"/>
    <dgm:cxn modelId="{A5A5CBEC-B43B-4EA0-AB4A-FD6D58230321}" srcId="{B1F9085F-B02F-43B5-A460-AD94E0F0262B}" destId="{F7AA980F-F0BF-4F69-881C-90FB235C46D5}" srcOrd="0" destOrd="0" parTransId="{E9645224-3681-4B5C-8124-36A8C7060EF3}" sibTransId="{698DB162-7C8A-4C41-94EA-50E599B7D1E8}"/>
    <dgm:cxn modelId="{6D7CDDF5-9194-4121-8975-B62294418112}" type="presOf" srcId="{B7D3025D-FFE0-4E3B-BF31-90CC6FC18664}" destId="{0BCE92E9-03B4-4C71-BCD4-32E231C178CE}" srcOrd="0" destOrd="0" presId="urn:microsoft.com/office/officeart/2005/8/layout/hierarchy6"/>
    <dgm:cxn modelId="{9025B9D9-988A-4C1D-A841-688FF95A360E}" type="presParOf" srcId="{C5CF3DFD-B00C-401F-AD56-B5618E85FBD4}" destId="{14117321-13B9-4DA0-86AA-BF876599C04F}" srcOrd="0" destOrd="0" presId="urn:microsoft.com/office/officeart/2005/8/layout/hierarchy6"/>
    <dgm:cxn modelId="{161E8F6C-5BFB-4739-BCA5-B93790696D66}" type="presParOf" srcId="{14117321-13B9-4DA0-86AA-BF876599C04F}" destId="{683E1C88-DEC5-4634-99A8-E637B92FD6C6}" srcOrd="0" destOrd="0" presId="urn:microsoft.com/office/officeart/2005/8/layout/hierarchy6"/>
    <dgm:cxn modelId="{E7EE9D0B-1600-439A-B93A-4ED54A7A0C33}" type="presParOf" srcId="{683E1C88-DEC5-4634-99A8-E637B92FD6C6}" destId="{04D8B020-6B1A-4998-8497-7253658760A2}" srcOrd="0" destOrd="0" presId="urn:microsoft.com/office/officeart/2005/8/layout/hierarchy6"/>
    <dgm:cxn modelId="{E89E7002-A601-4EBE-BEB8-3FAE79CBFD08}" type="presParOf" srcId="{04D8B020-6B1A-4998-8497-7253658760A2}" destId="{5BFD5844-B06B-40C0-BE8C-5057CDF09078}" srcOrd="0" destOrd="0" presId="urn:microsoft.com/office/officeart/2005/8/layout/hierarchy6"/>
    <dgm:cxn modelId="{67EFBE5A-5393-4004-9429-0A9F80343D56}" type="presParOf" srcId="{04D8B020-6B1A-4998-8497-7253658760A2}" destId="{EDD5B263-DA3C-4856-8FDF-E207CE3AFD66}" srcOrd="1" destOrd="0" presId="urn:microsoft.com/office/officeart/2005/8/layout/hierarchy6"/>
    <dgm:cxn modelId="{6B425D1D-095D-4E87-A1CB-4A4A58E63B9F}" type="presParOf" srcId="{EDD5B263-DA3C-4856-8FDF-E207CE3AFD66}" destId="{B086FCDE-894D-4BD8-BD8A-5B39D315B263}" srcOrd="0" destOrd="0" presId="urn:microsoft.com/office/officeart/2005/8/layout/hierarchy6"/>
    <dgm:cxn modelId="{64766682-5F61-46D7-BD59-1EFF2B5D693A}" type="presParOf" srcId="{EDD5B263-DA3C-4856-8FDF-E207CE3AFD66}" destId="{01938516-BBEC-4D26-97D5-C2EB495DB7E4}" srcOrd="1" destOrd="0" presId="urn:microsoft.com/office/officeart/2005/8/layout/hierarchy6"/>
    <dgm:cxn modelId="{0B7E3AF7-F02E-4397-BE9D-5F953F7A1FDA}" type="presParOf" srcId="{01938516-BBEC-4D26-97D5-C2EB495DB7E4}" destId="{0F552DB3-9876-4AE2-8344-49891A92B953}" srcOrd="0" destOrd="0" presId="urn:microsoft.com/office/officeart/2005/8/layout/hierarchy6"/>
    <dgm:cxn modelId="{00F6D1A4-BBBB-4EF2-AC43-FF6B2EEE6E8E}" type="presParOf" srcId="{01938516-BBEC-4D26-97D5-C2EB495DB7E4}" destId="{E09A26B4-0548-433C-8FF0-BDE8EC20CB2B}" srcOrd="1" destOrd="0" presId="urn:microsoft.com/office/officeart/2005/8/layout/hierarchy6"/>
    <dgm:cxn modelId="{64949663-5139-43E7-A160-0F0CDE4A4B0B}" type="presParOf" srcId="{E09A26B4-0548-433C-8FF0-BDE8EC20CB2B}" destId="{5AAA41A6-8475-485B-A943-77D373EBE0EF}" srcOrd="0" destOrd="0" presId="urn:microsoft.com/office/officeart/2005/8/layout/hierarchy6"/>
    <dgm:cxn modelId="{F5F92E22-640B-41DF-A8F5-9B131775D28C}" type="presParOf" srcId="{E09A26B4-0548-433C-8FF0-BDE8EC20CB2B}" destId="{93C150D2-FE7F-4D28-8DB7-8019391AED1C}" srcOrd="1" destOrd="0" presId="urn:microsoft.com/office/officeart/2005/8/layout/hierarchy6"/>
    <dgm:cxn modelId="{C342CAF7-8F23-4C92-906E-443F9FE9BEF4}" type="presParOf" srcId="{93C150D2-FE7F-4D28-8DB7-8019391AED1C}" destId="{552C5C1E-2F82-4486-AF1A-51BEF79D0F52}" srcOrd="0" destOrd="0" presId="urn:microsoft.com/office/officeart/2005/8/layout/hierarchy6"/>
    <dgm:cxn modelId="{220566C6-CF64-4DE0-AE60-C7CEC276591E}" type="presParOf" srcId="{93C150D2-FE7F-4D28-8DB7-8019391AED1C}" destId="{76885BA6-66FE-40F0-844B-385813E7D7AD}" srcOrd="1" destOrd="0" presId="urn:microsoft.com/office/officeart/2005/8/layout/hierarchy6"/>
    <dgm:cxn modelId="{BCBAF3D3-8C5F-4F01-8030-E05697F92FE4}" type="presParOf" srcId="{76885BA6-66FE-40F0-844B-385813E7D7AD}" destId="{DD17C746-CF71-4853-B785-930F2EBDEF2E}" srcOrd="0" destOrd="0" presId="urn:microsoft.com/office/officeart/2005/8/layout/hierarchy6"/>
    <dgm:cxn modelId="{D2BFF69E-8E4D-424F-9008-583BAA2AAD24}" type="presParOf" srcId="{76885BA6-66FE-40F0-844B-385813E7D7AD}" destId="{F2179795-AC8A-460F-AA3B-0FE7CCC9E752}" srcOrd="1" destOrd="0" presId="urn:microsoft.com/office/officeart/2005/8/layout/hierarchy6"/>
    <dgm:cxn modelId="{9AFC98E1-DCBC-4B71-AA8A-FE7FB077578A}" type="presParOf" srcId="{F2179795-AC8A-460F-AA3B-0FE7CCC9E752}" destId="{E3D8F5CF-4BFF-4448-AAE1-E95B27965AE7}" srcOrd="0" destOrd="0" presId="urn:microsoft.com/office/officeart/2005/8/layout/hierarchy6"/>
    <dgm:cxn modelId="{86CFB935-36F1-4D3A-8B9C-80755DE41DC3}" type="presParOf" srcId="{F2179795-AC8A-460F-AA3B-0FE7CCC9E752}" destId="{ADAB5D36-7BDC-4345-87DD-6603F93875D7}" srcOrd="1" destOrd="0" presId="urn:microsoft.com/office/officeart/2005/8/layout/hierarchy6"/>
    <dgm:cxn modelId="{6CEA5CAE-5A80-4D80-82F3-36B48B4641AB}" type="presParOf" srcId="{76885BA6-66FE-40F0-844B-385813E7D7AD}" destId="{9F45E0AA-DE4B-44F1-9AA5-F37DCF0B3C9F}" srcOrd="2" destOrd="0" presId="urn:microsoft.com/office/officeart/2005/8/layout/hierarchy6"/>
    <dgm:cxn modelId="{BB85F8BD-1CC6-4146-9768-C9DCDA866410}" type="presParOf" srcId="{76885BA6-66FE-40F0-844B-385813E7D7AD}" destId="{789B13DE-8D0C-4A91-8621-14BA9B9051F6}" srcOrd="3" destOrd="0" presId="urn:microsoft.com/office/officeart/2005/8/layout/hierarchy6"/>
    <dgm:cxn modelId="{FF4F7037-01FA-4209-9EE8-D69A65E69311}" type="presParOf" srcId="{789B13DE-8D0C-4A91-8621-14BA9B9051F6}" destId="{CB0D52E6-D01D-4D14-9716-065E9DE3D523}" srcOrd="0" destOrd="0" presId="urn:microsoft.com/office/officeart/2005/8/layout/hierarchy6"/>
    <dgm:cxn modelId="{E53FD436-C501-4BEE-8F61-88F17B5ED959}" type="presParOf" srcId="{789B13DE-8D0C-4A91-8621-14BA9B9051F6}" destId="{A27CB21A-5D07-40C8-86F7-D9955DD042FA}" srcOrd="1" destOrd="0" presId="urn:microsoft.com/office/officeart/2005/8/layout/hierarchy6"/>
    <dgm:cxn modelId="{866D28EB-2A2F-49B9-9B7E-A1425BCB24F4}" type="presParOf" srcId="{EDD5B263-DA3C-4856-8FDF-E207CE3AFD66}" destId="{A2116890-85E8-4616-B733-B93BB021C7DD}" srcOrd="2" destOrd="0" presId="urn:microsoft.com/office/officeart/2005/8/layout/hierarchy6"/>
    <dgm:cxn modelId="{345249E2-222D-4E30-8A10-3241F44321E9}" type="presParOf" srcId="{EDD5B263-DA3C-4856-8FDF-E207CE3AFD66}" destId="{C8C19174-05C7-4782-9A0A-CBD55E5BD91B}" srcOrd="3" destOrd="0" presId="urn:microsoft.com/office/officeart/2005/8/layout/hierarchy6"/>
    <dgm:cxn modelId="{24B663DD-870D-4AAF-9C76-49E652791A78}" type="presParOf" srcId="{C8C19174-05C7-4782-9A0A-CBD55E5BD91B}" destId="{237B3E51-6F42-40EF-9D45-9751B4F0C602}" srcOrd="0" destOrd="0" presId="urn:microsoft.com/office/officeart/2005/8/layout/hierarchy6"/>
    <dgm:cxn modelId="{93A901AB-D7E0-40EA-A70A-48E220CD5F7B}" type="presParOf" srcId="{C8C19174-05C7-4782-9A0A-CBD55E5BD91B}" destId="{74BE35E9-9BFA-48CB-AC1D-88EB0F11C729}" srcOrd="1" destOrd="0" presId="urn:microsoft.com/office/officeart/2005/8/layout/hierarchy6"/>
    <dgm:cxn modelId="{F6921A51-7C6E-4DFD-A0D7-CAD5740ACF2B}" type="presParOf" srcId="{74BE35E9-9BFA-48CB-AC1D-88EB0F11C729}" destId="{B9597A51-E9BE-432B-BACA-F783C30C1153}" srcOrd="0" destOrd="0" presId="urn:microsoft.com/office/officeart/2005/8/layout/hierarchy6"/>
    <dgm:cxn modelId="{4493B784-F589-4DB7-ACE8-46B8EE163A96}" type="presParOf" srcId="{74BE35E9-9BFA-48CB-AC1D-88EB0F11C729}" destId="{D6CD44DC-FE9F-44F3-B750-D03724115E81}" srcOrd="1" destOrd="0" presId="urn:microsoft.com/office/officeart/2005/8/layout/hierarchy6"/>
    <dgm:cxn modelId="{E43B088F-63D9-412D-B19D-CA68DD2BA5A7}" type="presParOf" srcId="{D6CD44DC-FE9F-44F3-B750-D03724115E81}" destId="{AE2036DF-5902-433B-85DC-28E62EDB521F}" srcOrd="0" destOrd="0" presId="urn:microsoft.com/office/officeart/2005/8/layout/hierarchy6"/>
    <dgm:cxn modelId="{9252319E-33A8-4DC6-989D-BDA902DEDA07}" type="presParOf" srcId="{D6CD44DC-FE9F-44F3-B750-D03724115E81}" destId="{5B4A573E-3246-43BD-ACC4-8075E124EFA2}" srcOrd="1" destOrd="0" presId="urn:microsoft.com/office/officeart/2005/8/layout/hierarchy6"/>
    <dgm:cxn modelId="{4AC6B58A-A8F8-4DA0-8ABB-443607F73732}" type="presParOf" srcId="{5B4A573E-3246-43BD-ACC4-8075E124EFA2}" destId="{0BD5C8A2-5352-4F1C-8C0E-640C721205FA}" srcOrd="0" destOrd="0" presId="urn:microsoft.com/office/officeart/2005/8/layout/hierarchy6"/>
    <dgm:cxn modelId="{1E4FE14A-E8CA-4459-9124-8AE1F1C11146}" type="presParOf" srcId="{5B4A573E-3246-43BD-ACC4-8075E124EFA2}" destId="{D808D62C-78F1-471A-B7CE-259CC0A23916}" srcOrd="1" destOrd="0" presId="urn:microsoft.com/office/officeart/2005/8/layout/hierarchy6"/>
    <dgm:cxn modelId="{D407C1AF-E49D-4560-841C-88C9C364F516}" type="presParOf" srcId="{D808D62C-78F1-471A-B7CE-259CC0A23916}" destId="{25824539-AEDF-4DFA-AC26-A5D72B6342E8}" srcOrd="0" destOrd="0" presId="urn:microsoft.com/office/officeart/2005/8/layout/hierarchy6"/>
    <dgm:cxn modelId="{7ABD8F75-D24F-4B71-87D0-CCDC1E43D65B}" type="presParOf" srcId="{D808D62C-78F1-471A-B7CE-259CC0A23916}" destId="{F8A33CBB-67E9-46B9-AF22-302C7CEF6C17}" srcOrd="1" destOrd="0" presId="urn:microsoft.com/office/officeart/2005/8/layout/hierarchy6"/>
    <dgm:cxn modelId="{B79F0D40-7C19-4F2F-98EB-C6B697FBDCF6}" type="presParOf" srcId="{74BE35E9-9BFA-48CB-AC1D-88EB0F11C729}" destId="{B94F9FA2-E1EA-4583-9DB7-EB8194F08EFC}" srcOrd="2" destOrd="0" presId="urn:microsoft.com/office/officeart/2005/8/layout/hierarchy6"/>
    <dgm:cxn modelId="{E1AFD24D-107F-44BA-8E09-50A13EFE3762}" type="presParOf" srcId="{74BE35E9-9BFA-48CB-AC1D-88EB0F11C729}" destId="{AF66F407-B27E-4BEA-8544-DDCD81C28908}" srcOrd="3" destOrd="0" presId="urn:microsoft.com/office/officeart/2005/8/layout/hierarchy6"/>
    <dgm:cxn modelId="{B717CC0D-D1C8-4899-963F-33BB6745CE6A}" type="presParOf" srcId="{AF66F407-B27E-4BEA-8544-DDCD81C28908}" destId="{0BCE92E9-03B4-4C71-BCD4-32E231C178CE}" srcOrd="0" destOrd="0" presId="urn:microsoft.com/office/officeart/2005/8/layout/hierarchy6"/>
    <dgm:cxn modelId="{D7DB831D-7B07-42EE-AE9C-8CE23CFBACF1}" type="presParOf" srcId="{AF66F407-B27E-4BEA-8544-DDCD81C28908}" destId="{616E2F45-89E2-4638-B277-F2FA51467EC9}" srcOrd="1" destOrd="0" presId="urn:microsoft.com/office/officeart/2005/8/layout/hierarchy6"/>
    <dgm:cxn modelId="{58A7C4DA-DCC6-4C29-987B-D4478531E4FC}" type="presParOf" srcId="{616E2F45-89E2-4638-B277-F2FA51467EC9}" destId="{53D61F7B-B3E3-4A10-860D-CD33564099F4}" srcOrd="0" destOrd="0" presId="urn:microsoft.com/office/officeart/2005/8/layout/hierarchy6"/>
    <dgm:cxn modelId="{46A6C652-38FE-48E6-83AC-B9F74CB04295}" type="presParOf" srcId="{616E2F45-89E2-4638-B277-F2FA51467EC9}" destId="{75DB1812-3653-4D24-8D91-BAA21E1789E2}" srcOrd="1" destOrd="0" presId="urn:microsoft.com/office/officeart/2005/8/layout/hierarchy6"/>
    <dgm:cxn modelId="{D6E4E311-62ED-40EB-BFF3-9757996C9460}" type="presParOf" srcId="{75DB1812-3653-4D24-8D91-BAA21E1789E2}" destId="{AA5BCE2D-1DAF-4B7A-BCE6-00D3F8592E51}" srcOrd="0" destOrd="0" presId="urn:microsoft.com/office/officeart/2005/8/layout/hierarchy6"/>
    <dgm:cxn modelId="{50B4F40A-377C-4A30-9F84-0A3F6CB4D800}" type="presParOf" srcId="{75DB1812-3653-4D24-8D91-BAA21E1789E2}" destId="{A91B9F0C-CF77-4134-9908-8C3D073AE59D}" srcOrd="1" destOrd="0" presId="urn:microsoft.com/office/officeart/2005/8/layout/hierarchy6"/>
    <dgm:cxn modelId="{87A7C299-B819-4904-A029-BCC6E7300821}" type="presParOf" srcId="{616E2F45-89E2-4638-B277-F2FA51467EC9}" destId="{23C3ADCF-76F3-4C71-8496-22CAF3FA197A}" srcOrd="2" destOrd="0" presId="urn:microsoft.com/office/officeart/2005/8/layout/hierarchy6"/>
    <dgm:cxn modelId="{EBC16EB6-657F-4700-AEA6-52020B7D5678}" type="presParOf" srcId="{616E2F45-89E2-4638-B277-F2FA51467EC9}" destId="{0B9FED94-9DFC-4E34-81CC-C44DD17DAD6B}" srcOrd="3" destOrd="0" presId="urn:microsoft.com/office/officeart/2005/8/layout/hierarchy6"/>
    <dgm:cxn modelId="{A8430EBD-7B6B-4830-9A6D-F45650BDDC0E}" type="presParOf" srcId="{0B9FED94-9DFC-4E34-81CC-C44DD17DAD6B}" destId="{414B1579-AE9E-42E2-8F70-7E3A0EAB828E}" srcOrd="0" destOrd="0" presId="urn:microsoft.com/office/officeart/2005/8/layout/hierarchy6"/>
    <dgm:cxn modelId="{FCA6CCA4-6268-43E4-AA5F-ECF1C0C9ED38}" type="presParOf" srcId="{0B9FED94-9DFC-4E34-81CC-C44DD17DAD6B}" destId="{FAE843B8-03B2-49B1-B567-E4DB163AB328}" srcOrd="1" destOrd="0" presId="urn:microsoft.com/office/officeart/2005/8/layout/hierarchy6"/>
    <dgm:cxn modelId="{B11DC295-B852-410B-BD0D-461E18228C78}" type="presParOf" srcId="{616E2F45-89E2-4638-B277-F2FA51467EC9}" destId="{37283AFC-B148-4CFC-A81B-4F4AF770BACF}" srcOrd="4" destOrd="0" presId="urn:microsoft.com/office/officeart/2005/8/layout/hierarchy6"/>
    <dgm:cxn modelId="{DFABAC4F-8C9A-481F-BF34-A66652C29A2A}" type="presParOf" srcId="{616E2F45-89E2-4638-B277-F2FA51467EC9}" destId="{78BD8570-28EA-412A-856A-398EAB6672B0}" srcOrd="5" destOrd="0" presId="urn:microsoft.com/office/officeart/2005/8/layout/hierarchy6"/>
    <dgm:cxn modelId="{DFB53D37-F01C-46AC-92FF-F770048C8D2F}" type="presParOf" srcId="{78BD8570-28EA-412A-856A-398EAB6672B0}" destId="{58EBA993-1D5D-4C7F-8EA4-E73BB2A96251}" srcOrd="0" destOrd="0" presId="urn:microsoft.com/office/officeart/2005/8/layout/hierarchy6"/>
    <dgm:cxn modelId="{9322E082-2B97-4563-B5F9-12D3B3A58973}" type="presParOf" srcId="{78BD8570-28EA-412A-856A-398EAB6672B0}" destId="{30BF9F60-D927-4C29-BF73-58EF3FEA75E9}" srcOrd="1" destOrd="0" presId="urn:microsoft.com/office/officeart/2005/8/layout/hierarchy6"/>
    <dgm:cxn modelId="{58C6096B-12A2-4931-84FC-B1F6D4FAF7E3}" type="presParOf" srcId="{C5CF3DFD-B00C-401F-AD56-B5618E85FBD4}" destId="{EE9534E0-C243-402A-AFE4-D83CA9A9D4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AFD79-E9B6-4E73-AB91-836BB22B3950}">
      <dsp:nvSpPr>
        <dsp:cNvPr id="0" name=""/>
        <dsp:cNvSpPr/>
      </dsp:nvSpPr>
      <dsp:spPr>
        <a:xfrm>
          <a:off x="3998185" y="2456962"/>
          <a:ext cx="91440" cy="287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1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74DDE-4FB1-413C-A881-7C1CB69F9979}">
      <dsp:nvSpPr>
        <dsp:cNvPr id="0" name=""/>
        <dsp:cNvSpPr/>
      </dsp:nvSpPr>
      <dsp:spPr>
        <a:xfrm>
          <a:off x="2837024" y="1542749"/>
          <a:ext cx="1206881" cy="287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706"/>
              </a:lnTo>
              <a:lnTo>
                <a:pt x="1206881" y="195706"/>
              </a:lnTo>
              <a:lnTo>
                <a:pt x="1206881" y="2871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62CE1-7251-4396-B582-F4161AE64F16}">
      <dsp:nvSpPr>
        <dsp:cNvPr id="0" name=""/>
        <dsp:cNvSpPr/>
      </dsp:nvSpPr>
      <dsp:spPr>
        <a:xfrm>
          <a:off x="2791304" y="1542749"/>
          <a:ext cx="91440" cy="287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1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2775-20E8-4612-A489-D99FD4FF75DE}">
      <dsp:nvSpPr>
        <dsp:cNvPr id="0" name=""/>
        <dsp:cNvSpPr/>
      </dsp:nvSpPr>
      <dsp:spPr>
        <a:xfrm>
          <a:off x="1584423" y="2456962"/>
          <a:ext cx="91440" cy="287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1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E5F46-3D21-40E0-B9BC-069F0DE722D7}">
      <dsp:nvSpPr>
        <dsp:cNvPr id="0" name=""/>
        <dsp:cNvSpPr/>
      </dsp:nvSpPr>
      <dsp:spPr>
        <a:xfrm>
          <a:off x="1630143" y="1542749"/>
          <a:ext cx="1206881" cy="287182"/>
        </a:xfrm>
        <a:custGeom>
          <a:avLst/>
          <a:gdLst/>
          <a:ahLst/>
          <a:cxnLst/>
          <a:rect l="0" t="0" r="0" b="0"/>
          <a:pathLst>
            <a:path>
              <a:moveTo>
                <a:pt x="1206881" y="0"/>
              </a:moveTo>
              <a:lnTo>
                <a:pt x="1206881" y="195706"/>
              </a:lnTo>
              <a:lnTo>
                <a:pt x="0" y="195706"/>
              </a:lnTo>
              <a:lnTo>
                <a:pt x="0" y="2871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55E0-387B-499B-A2B8-6A1A2907DADA}">
      <dsp:nvSpPr>
        <dsp:cNvPr id="0" name=""/>
        <dsp:cNvSpPr/>
      </dsp:nvSpPr>
      <dsp:spPr>
        <a:xfrm>
          <a:off x="2791304" y="628537"/>
          <a:ext cx="91440" cy="287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1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E1F5F-F266-41F6-A82D-A6B0EB2F6B1B}">
      <dsp:nvSpPr>
        <dsp:cNvPr id="0" name=""/>
        <dsp:cNvSpPr/>
      </dsp:nvSpPr>
      <dsp:spPr>
        <a:xfrm>
          <a:off x="2343300" y="1507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13E1A-9B47-4D05-8D09-534E25C93A5A}">
      <dsp:nvSpPr>
        <dsp:cNvPr id="0" name=""/>
        <dsp:cNvSpPr/>
      </dsp:nvSpPr>
      <dsp:spPr>
        <a:xfrm>
          <a:off x="2453017" y="105738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5%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dân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số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thoát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vị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thành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bụng</a:t>
          </a:r>
          <a:endParaRPr lang="en-US" sz="11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2471382" y="124103"/>
        <a:ext cx="950718" cy="590299"/>
      </dsp:txXfrm>
    </dsp:sp>
    <dsp:sp modelId="{61F536D1-176D-4C95-88A2-F5D51394502D}">
      <dsp:nvSpPr>
        <dsp:cNvPr id="0" name=""/>
        <dsp:cNvSpPr/>
      </dsp:nvSpPr>
      <dsp:spPr>
        <a:xfrm>
          <a:off x="2343300" y="915720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FED1B-3DCC-4BFD-A24C-B177A2C091F8}">
      <dsp:nvSpPr>
        <dsp:cNvPr id="0" name=""/>
        <dsp:cNvSpPr/>
      </dsp:nvSpPr>
      <dsp:spPr>
        <a:xfrm>
          <a:off x="2453017" y="1019950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75% ở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vùng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bẹn</a:t>
          </a:r>
          <a:endParaRPr lang="en-US" sz="11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2471382" y="1038315"/>
        <a:ext cx="950718" cy="590299"/>
      </dsp:txXfrm>
    </dsp:sp>
    <dsp:sp modelId="{CDA41898-E8EE-42D4-A6A2-8D6D9325B833}">
      <dsp:nvSpPr>
        <dsp:cNvPr id="0" name=""/>
        <dsp:cNvSpPr/>
      </dsp:nvSpPr>
      <dsp:spPr>
        <a:xfrm>
          <a:off x="1136419" y="1829932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C8806-59EC-46E1-9352-B33C50ADB1ED}">
      <dsp:nvSpPr>
        <dsp:cNvPr id="0" name=""/>
        <dsp:cNvSpPr/>
      </dsp:nvSpPr>
      <dsp:spPr>
        <a:xfrm>
          <a:off x="1246136" y="1934163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ource Sans Pro" panose="020B0503030403020204" pitchFamily="34" charset="0"/>
              <a:ea typeface="Source Sans Pro" panose="020B0503030403020204" pitchFamily="34" charset="0"/>
            </a:rPr>
            <a:t>2/3 là thoát vị bẹn gián tiếp</a:t>
          </a:r>
        </a:p>
      </dsp:txBody>
      <dsp:txXfrm>
        <a:off x="1264501" y="1952528"/>
        <a:ext cx="950718" cy="590299"/>
      </dsp:txXfrm>
    </dsp:sp>
    <dsp:sp modelId="{F660C932-F6E1-4C02-AF31-64C02ED11AD5}">
      <dsp:nvSpPr>
        <dsp:cNvPr id="0" name=""/>
        <dsp:cNvSpPr/>
      </dsp:nvSpPr>
      <dsp:spPr>
        <a:xfrm>
          <a:off x="1136419" y="2744144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8A110-D252-40AE-B344-689A1D25D30C}">
      <dsp:nvSpPr>
        <dsp:cNvPr id="0" name=""/>
        <dsp:cNvSpPr/>
      </dsp:nvSpPr>
      <dsp:spPr>
        <a:xfrm>
          <a:off x="1246136" y="2848375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ource Sans Pro" panose="020B0503030403020204" pitchFamily="34" charset="0"/>
              <a:ea typeface="Source Sans Pro" panose="020B0503030403020204" pitchFamily="34" charset="0"/>
            </a:rPr>
            <a:t>1-3% thoát vị nghẹt </a:t>
          </a:r>
        </a:p>
      </dsp:txBody>
      <dsp:txXfrm>
        <a:off x="1264501" y="2866740"/>
        <a:ext cx="950718" cy="590299"/>
      </dsp:txXfrm>
    </dsp:sp>
    <dsp:sp modelId="{AC5F4A6F-608D-47FB-941C-1275BB4B490F}">
      <dsp:nvSpPr>
        <dsp:cNvPr id="0" name=""/>
        <dsp:cNvSpPr/>
      </dsp:nvSpPr>
      <dsp:spPr>
        <a:xfrm>
          <a:off x="2343300" y="1829932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95EE-2435-496C-BA9D-338C74FF77E6}">
      <dsp:nvSpPr>
        <dsp:cNvPr id="0" name=""/>
        <dsp:cNvSpPr/>
      </dsp:nvSpPr>
      <dsp:spPr>
        <a:xfrm>
          <a:off x="2453017" y="1934163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ource Sans Pro" panose="020B0503030403020204" pitchFamily="34" charset="0"/>
              <a:ea typeface="Source Sans Pro" panose="020B0503030403020204" pitchFamily="34" charset="0"/>
            </a:rPr>
            <a:t>Còn lại là thoát vị bẹn trực tiếp</a:t>
          </a:r>
        </a:p>
      </dsp:txBody>
      <dsp:txXfrm>
        <a:off x="2471382" y="1952528"/>
        <a:ext cx="950718" cy="590299"/>
      </dsp:txXfrm>
    </dsp:sp>
    <dsp:sp modelId="{3D3014FC-3EE4-4255-BDB6-FCC9F3E9F7E5}">
      <dsp:nvSpPr>
        <dsp:cNvPr id="0" name=""/>
        <dsp:cNvSpPr/>
      </dsp:nvSpPr>
      <dsp:spPr>
        <a:xfrm>
          <a:off x="3550181" y="1829932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0DC79-6F0F-4B6E-B6C9-9289009E33A1}">
      <dsp:nvSpPr>
        <dsp:cNvPr id="0" name=""/>
        <dsp:cNvSpPr/>
      </dsp:nvSpPr>
      <dsp:spPr>
        <a:xfrm>
          <a:off x="3659898" y="1934163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3%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là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thoát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vị</a:t>
          </a:r>
          <a:r>
            <a:rPr lang="en-US" sz="11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1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đùi</a:t>
          </a:r>
          <a:endParaRPr lang="en-US" sz="11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3678263" y="1952528"/>
        <a:ext cx="950718" cy="590299"/>
      </dsp:txXfrm>
    </dsp:sp>
    <dsp:sp modelId="{339E1115-58C0-49AE-9394-1D2A4D07995A}">
      <dsp:nvSpPr>
        <dsp:cNvPr id="0" name=""/>
        <dsp:cNvSpPr/>
      </dsp:nvSpPr>
      <dsp:spPr>
        <a:xfrm>
          <a:off x="3550181" y="2744144"/>
          <a:ext cx="987448" cy="627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BF4D9-074A-48DB-992A-80C53549DBE5}">
      <dsp:nvSpPr>
        <dsp:cNvPr id="0" name=""/>
        <dsp:cNvSpPr/>
      </dsp:nvSpPr>
      <dsp:spPr>
        <a:xfrm>
          <a:off x="3659898" y="2848375"/>
          <a:ext cx="987448" cy="6270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ource Sans Pro" panose="020B0503030403020204" pitchFamily="34" charset="0"/>
              <a:ea typeface="Source Sans Pro" panose="020B0503030403020204" pitchFamily="34" charset="0"/>
            </a:rPr>
            <a:t>15-20% thoát vị nghẹt</a:t>
          </a:r>
        </a:p>
      </dsp:txBody>
      <dsp:txXfrm>
        <a:off x="3678263" y="2866740"/>
        <a:ext cx="950718" cy="590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D5844-B06B-40C0-BE8C-5057CDF09078}">
      <dsp:nvSpPr>
        <dsp:cNvPr id="0" name=""/>
        <dsp:cNvSpPr/>
      </dsp:nvSpPr>
      <dsp:spPr>
        <a:xfrm>
          <a:off x="1332348" y="88914"/>
          <a:ext cx="1760853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Phương</a:t>
          </a:r>
          <a:r>
            <a:rPr lang="en-US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pháp</a:t>
          </a:r>
          <a:r>
            <a:rPr lang="en-US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phẫu</a:t>
          </a:r>
          <a:r>
            <a:rPr lang="en-US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</a:t>
          </a:r>
          <a:r>
            <a:rPr lang="en-US" sz="1400" kern="1200" dirty="0" err="1">
              <a:latin typeface="Source Sans Pro" panose="020B0503030403020204" pitchFamily="34" charset="0"/>
              <a:ea typeface="Source Sans Pro" panose="020B0503030403020204" pitchFamily="34" charset="0"/>
            </a:rPr>
            <a:t>thuật</a:t>
          </a:r>
          <a:endParaRPr lang="en-US" sz="14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1345648" y="102214"/>
        <a:ext cx="1734253" cy="427492"/>
      </dsp:txXfrm>
    </dsp:sp>
    <dsp:sp modelId="{B086FCDE-894D-4BD8-BD8A-5B39D315B263}">
      <dsp:nvSpPr>
        <dsp:cNvPr id="0" name=""/>
        <dsp:cNvSpPr/>
      </dsp:nvSpPr>
      <dsp:spPr>
        <a:xfrm>
          <a:off x="783757" y="543007"/>
          <a:ext cx="1429017" cy="181637"/>
        </a:xfrm>
        <a:custGeom>
          <a:avLst/>
          <a:gdLst/>
          <a:ahLst/>
          <a:cxnLst/>
          <a:rect l="0" t="0" r="0" b="0"/>
          <a:pathLst>
            <a:path>
              <a:moveTo>
                <a:pt x="1429017" y="0"/>
              </a:moveTo>
              <a:lnTo>
                <a:pt x="1429017" y="90818"/>
              </a:lnTo>
              <a:lnTo>
                <a:pt x="0" y="90818"/>
              </a:lnTo>
              <a:lnTo>
                <a:pt x="0" y="1816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52DB3-9876-4AE2-8344-49891A92B953}">
      <dsp:nvSpPr>
        <dsp:cNvPr id="0" name=""/>
        <dsp:cNvSpPr/>
      </dsp:nvSpPr>
      <dsp:spPr>
        <a:xfrm>
          <a:off x="443188" y="724644"/>
          <a:ext cx="681139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Nội soi</a:t>
          </a:r>
        </a:p>
      </dsp:txBody>
      <dsp:txXfrm>
        <a:off x="456488" y="737944"/>
        <a:ext cx="654539" cy="427492"/>
      </dsp:txXfrm>
    </dsp:sp>
    <dsp:sp modelId="{5AAA41A6-8475-485B-A943-77D373EBE0EF}">
      <dsp:nvSpPr>
        <dsp:cNvPr id="0" name=""/>
        <dsp:cNvSpPr/>
      </dsp:nvSpPr>
      <dsp:spPr>
        <a:xfrm>
          <a:off x="738037" y="1178737"/>
          <a:ext cx="91440" cy="181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C5C1E-2F82-4486-AF1A-51BEF79D0F52}">
      <dsp:nvSpPr>
        <dsp:cNvPr id="0" name=""/>
        <dsp:cNvSpPr/>
      </dsp:nvSpPr>
      <dsp:spPr>
        <a:xfrm>
          <a:off x="88260" y="1360374"/>
          <a:ext cx="1390995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Mảnh ghép</a:t>
          </a:r>
        </a:p>
      </dsp:txBody>
      <dsp:txXfrm>
        <a:off x="101560" y="1373674"/>
        <a:ext cx="1364395" cy="427492"/>
      </dsp:txXfrm>
    </dsp:sp>
    <dsp:sp modelId="{DD17C746-CF71-4853-B785-930F2EBDEF2E}">
      <dsp:nvSpPr>
        <dsp:cNvPr id="0" name=""/>
        <dsp:cNvSpPr/>
      </dsp:nvSpPr>
      <dsp:spPr>
        <a:xfrm>
          <a:off x="341017" y="1814467"/>
          <a:ext cx="442740" cy="181637"/>
        </a:xfrm>
        <a:custGeom>
          <a:avLst/>
          <a:gdLst/>
          <a:ahLst/>
          <a:cxnLst/>
          <a:rect l="0" t="0" r="0" b="0"/>
          <a:pathLst>
            <a:path>
              <a:moveTo>
                <a:pt x="442740" y="0"/>
              </a:moveTo>
              <a:lnTo>
                <a:pt x="442740" y="90818"/>
              </a:lnTo>
              <a:lnTo>
                <a:pt x="0" y="90818"/>
              </a:lnTo>
              <a:lnTo>
                <a:pt x="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8F5CF-4BFF-4448-AAE1-E95B27965AE7}">
      <dsp:nvSpPr>
        <dsp:cNvPr id="0" name=""/>
        <dsp:cNvSpPr/>
      </dsp:nvSpPr>
      <dsp:spPr>
        <a:xfrm>
          <a:off x="447" y="1996104"/>
          <a:ext cx="681139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TEP</a:t>
          </a:r>
        </a:p>
      </dsp:txBody>
      <dsp:txXfrm>
        <a:off x="13747" y="2009404"/>
        <a:ext cx="654539" cy="427492"/>
      </dsp:txXfrm>
    </dsp:sp>
    <dsp:sp modelId="{9F45E0AA-DE4B-44F1-9AA5-F37DCF0B3C9F}">
      <dsp:nvSpPr>
        <dsp:cNvPr id="0" name=""/>
        <dsp:cNvSpPr/>
      </dsp:nvSpPr>
      <dsp:spPr>
        <a:xfrm>
          <a:off x="783757" y="1814467"/>
          <a:ext cx="442740" cy="181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18"/>
              </a:lnTo>
              <a:lnTo>
                <a:pt x="442740" y="90818"/>
              </a:lnTo>
              <a:lnTo>
                <a:pt x="44274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D52E6-D01D-4D14-9716-065E9DE3D523}">
      <dsp:nvSpPr>
        <dsp:cNvPr id="0" name=""/>
        <dsp:cNvSpPr/>
      </dsp:nvSpPr>
      <dsp:spPr>
        <a:xfrm>
          <a:off x="885928" y="1996104"/>
          <a:ext cx="681139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TAPP</a:t>
          </a:r>
        </a:p>
      </dsp:txBody>
      <dsp:txXfrm>
        <a:off x="899228" y="2009404"/>
        <a:ext cx="654539" cy="427492"/>
      </dsp:txXfrm>
    </dsp:sp>
    <dsp:sp modelId="{A2116890-85E8-4616-B733-B93BB021C7DD}">
      <dsp:nvSpPr>
        <dsp:cNvPr id="0" name=""/>
        <dsp:cNvSpPr/>
      </dsp:nvSpPr>
      <dsp:spPr>
        <a:xfrm>
          <a:off x="2212775" y="543007"/>
          <a:ext cx="1429017" cy="181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18"/>
              </a:lnTo>
              <a:lnTo>
                <a:pt x="1429017" y="90818"/>
              </a:lnTo>
              <a:lnTo>
                <a:pt x="1429017" y="1816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B3E51-6F42-40EF-9D45-9751B4F0C602}">
      <dsp:nvSpPr>
        <dsp:cNvPr id="0" name=""/>
        <dsp:cNvSpPr/>
      </dsp:nvSpPr>
      <dsp:spPr>
        <a:xfrm>
          <a:off x="3301222" y="724644"/>
          <a:ext cx="681139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Mổ mở</a:t>
          </a:r>
        </a:p>
      </dsp:txBody>
      <dsp:txXfrm>
        <a:off x="3314522" y="737944"/>
        <a:ext cx="654539" cy="427492"/>
      </dsp:txXfrm>
    </dsp:sp>
    <dsp:sp modelId="{B9597A51-E9BE-432B-BACA-F783C30C1153}">
      <dsp:nvSpPr>
        <dsp:cNvPr id="0" name=""/>
        <dsp:cNvSpPr/>
      </dsp:nvSpPr>
      <dsp:spPr>
        <a:xfrm>
          <a:off x="2421489" y="1178737"/>
          <a:ext cx="1220303" cy="181637"/>
        </a:xfrm>
        <a:custGeom>
          <a:avLst/>
          <a:gdLst/>
          <a:ahLst/>
          <a:cxnLst/>
          <a:rect l="0" t="0" r="0" b="0"/>
          <a:pathLst>
            <a:path>
              <a:moveTo>
                <a:pt x="1220303" y="0"/>
              </a:moveTo>
              <a:lnTo>
                <a:pt x="1220303" y="90818"/>
              </a:lnTo>
              <a:lnTo>
                <a:pt x="0" y="90818"/>
              </a:lnTo>
              <a:lnTo>
                <a:pt x="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036DF-5902-433B-85DC-28E62EDB521F}">
      <dsp:nvSpPr>
        <dsp:cNvPr id="0" name=""/>
        <dsp:cNvSpPr/>
      </dsp:nvSpPr>
      <dsp:spPr>
        <a:xfrm>
          <a:off x="1762432" y="1360374"/>
          <a:ext cx="1318113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Mảnh ghép</a:t>
          </a:r>
        </a:p>
      </dsp:txBody>
      <dsp:txXfrm>
        <a:off x="1775732" y="1373674"/>
        <a:ext cx="1291513" cy="427492"/>
      </dsp:txXfrm>
    </dsp:sp>
    <dsp:sp modelId="{0BD5C8A2-5352-4F1C-8C0E-640C721205FA}">
      <dsp:nvSpPr>
        <dsp:cNvPr id="0" name=""/>
        <dsp:cNvSpPr/>
      </dsp:nvSpPr>
      <dsp:spPr>
        <a:xfrm>
          <a:off x="2375769" y="1814467"/>
          <a:ext cx="91440" cy="181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24539-AEDF-4DFA-AC26-A5D72B6342E8}">
      <dsp:nvSpPr>
        <dsp:cNvPr id="0" name=""/>
        <dsp:cNvSpPr/>
      </dsp:nvSpPr>
      <dsp:spPr>
        <a:xfrm>
          <a:off x="1771409" y="1996104"/>
          <a:ext cx="1300158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Lichtenstein</a:t>
          </a:r>
        </a:p>
      </dsp:txBody>
      <dsp:txXfrm>
        <a:off x="1784709" y="2009404"/>
        <a:ext cx="1273558" cy="427492"/>
      </dsp:txXfrm>
    </dsp:sp>
    <dsp:sp modelId="{B94F9FA2-E1EA-4583-9DB7-EB8194F08EFC}">
      <dsp:nvSpPr>
        <dsp:cNvPr id="0" name=""/>
        <dsp:cNvSpPr/>
      </dsp:nvSpPr>
      <dsp:spPr>
        <a:xfrm>
          <a:off x="3641792" y="1178737"/>
          <a:ext cx="1162733" cy="181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18"/>
              </a:lnTo>
              <a:lnTo>
                <a:pt x="1162733" y="90818"/>
              </a:lnTo>
              <a:lnTo>
                <a:pt x="1162733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92E9-03B4-4C71-BCD4-32E231C178CE}">
      <dsp:nvSpPr>
        <dsp:cNvPr id="0" name=""/>
        <dsp:cNvSpPr/>
      </dsp:nvSpPr>
      <dsp:spPr>
        <a:xfrm>
          <a:off x="4087899" y="1360374"/>
          <a:ext cx="1433253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Mô tự thân</a:t>
          </a:r>
        </a:p>
      </dsp:txBody>
      <dsp:txXfrm>
        <a:off x="4101199" y="1373674"/>
        <a:ext cx="1406653" cy="427492"/>
      </dsp:txXfrm>
    </dsp:sp>
    <dsp:sp modelId="{53D61F7B-B3E3-4A10-860D-CD33564099F4}">
      <dsp:nvSpPr>
        <dsp:cNvPr id="0" name=""/>
        <dsp:cNvSpPr/>
      </dsp:nvSpPr>
      <dsp:spPr>
        <a:xfrm>
          <a:off x="3752023" y="1814467"/>
          <a:ext cx="1052503" cy="181637"/>
        </a:xfrm>
        <a:custGeom>
          <a:avLst/>
          <a:gdLst/>
          <a:ahLst/>
          <a:cxnLst/>
          <a:rect l="0" t="0" r="0" b="0"/>
          <a:pathLst>
            <a:path>
              <a:moveTo>
                <a:pt x="1052503" y="0"/>
              </a:moveTo>
              <a:lnTo>
                <a:pt x="1052503" y="90818"/>
              </a:lnTo>
              <a:lnTo>
                <a:pt x="0" y="90818"/>
              </a:lnTo>
              <a:lnTo>
                <a:pt x="0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BCE2D-1DAF-4B7A-BCE6-00D3F8592E51}">
      <dsp:nvSpPr>
        <dsp:cNvPr id="0" name=""/>
        <dsp:cNvSpPr/>
      </dsp:nvSpPr>
      <dsp:spPr>
        <a:xfrm>
          <a:off x="3275910" y="1996104"/>
          <a:ext cx="952225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Shouldice</a:t>
          </a:r>
        </a:p>
      </dsp:txBody>
      <dsp:txXfrm>
        <a:off x="3289210" y="2009404"/>
        <a:ext cx="925625" cy="427492"/>
      </dsp:txXfrm>
    </dsp:sp>
    <dsp:sp modelId="{23C3ADCF-76F3-4C71-8496-22CAF3FA197A}">
      <dsp:nvSpPr>
        <dsp:cNvPr id="0" name=""/>
        <dsp:cNvSpPr/>
      </dsp:nvSpPr>
      <dsp:spPr>
        <a:xfrm>
          <a:off x="4758806" y="1814467"/>
          <a:ext cx="91440" cy="1816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0818"/>
              </a:lnTo>
              <a:lnTo>
                <a:pt x="97214" y="90818"/>
              </a:lnTo>
              <a:lnTo>
                <a:pt x="97214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B1579-AE9E-42E2-8F70-7E3A0EAB828E}">
      <dsp:nvSpPr>
        <dsp:cNvPr id="0" name=""/>
        <dsp:cNvSpPr/>
      </dsp:nvSpPr>
      <dsp:spPr>
        <a:xfrm>
          <a:off x="4432477" y="1996104"/>
          <a:ext cx="847085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Bassini</a:t>
          </a:r>
          <a:endParaRPr lang="en-US" sz="14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4445777" y="2009404"/>
        <a:ext cx="820485" cy="427492"/>
      </dsp:txXfrm>
    </dsp:sp>
    <dsp:sp modelId="{37283AFC-B148-4CFC-A81B-4F4AF770BACF}">
      <dsp:nvSpPr>
        <dsp:cNvPr id="0" name=""/>
        <dsp:cNvSpPr/>
      </dsp:nvSpPr>
      <dsp:spPr>
        <a:xfrm>
          <a:off x="4804526" y="1814467"/>
          <a:ext cx="1103997" cy="181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818"/>
              </a:lnTo>
              <a:lnTo>
                <a:pt x="1103997" y="90818"/>
              </a:lnTo>
              <a:lnTo>
                <a:pt x="1103997" y="1816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BA993-1D5D-4C7F-8EA4-E73BB2A96251}">
      <dsp:nvSpPr>
        <dsp:cNvPr id="0" name=""/>
        <dsp:cNvSpPr/>
      </dsp:nvSpPr>
      <dsp:spPr>
        <a:xfrm>
          <a:off x="5483904" y="1996104"/>
          <a:ext cx="849237" cy="4540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ource Sans Pro" panose="020B0503030403020204" pitchFamily="34" charset="0"/>
              <a:ea typeface="Source Sans Pro" panose="020B0503030403020204" pitchFamily="34" charset="0"/>
            </a:rPr>
            <a:t>Mac Vay</a:t>
          </a:r>
        </a:p>
      </dsp:txBody>
      <dsp:txXfrm>
        <a:off x="5497204" y="2009404"/>
        <a:ext cx="822637" cy="427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096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9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65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3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9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711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04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82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25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57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88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4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218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66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9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325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564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866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8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44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59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4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6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7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79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5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2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398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1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/>
              <a:t>Thoát</a:t>
            </a:r>
            <a:r>
              <a:rPr lang="en-US" baseline="0"/>
              <a:t> vị đặc biệt: thoát vị trượt, thoát vị 2 bên, thoát vị tái phát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1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 khuyến khích sử dụng đai</a:t>
            </a:r>
            <a:r>
              <a:rPr lang="en-US" sz="1100" b="1" i="0" u="none" strike="noStrike" kern="1200" cap="none" baseline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TV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vì không đủ bằng chứng để chứng minh hiệu quả 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 chúng.</a:t>
            </a:r>
            <a:r>
              <a:rPr lang="en-US" sz="1100" b="0" i="0" u="none" strike="noStrike" kern="1200" cap="none" baseline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Ngoài ra, việc sử dụng không thích hợp có thể gây hại cho các chất trong ổ bụng trong túi thoát vị hoặc gây phức tạp cho việc sửa chữa phẫu thuật sau đó.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53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85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Nội soi và</a:t>
            </a:r>
            <a:r>
              <a:rPr lang="en-US" baseline="0"/>
              <a:t> Lichtenstein được đánh giá tốt nhất, các kỹ thuật khác cần được đánh giá thêm</a:t>
            </a:r>
          </a:p>
          <a:p>
            <a:r>
              <a:rPr lang="vi-VN" baseline="0"/>
              <a:t>MỔ NỘI SOI</a:t>
            </a:r>
          </a:p>
          <a:p>
            <a:r>
              <a:rPr lang="vi-VN" baseline="0"/>
              <a:t>• Có thể thực hiện được ở hầu hết các trường hợp thoát vị bẹn.</a:t>
            </a:r>
          </a:p>
          <a:p>
            <a:r>
              <a:rPr lang="vi-VN" baseline="0"/>
              <a:t>• Lưu ý chống chỉ định -&gt; mổ mở.</a:t>
            </a:r>
            <a:endParaRPr lang="en-US" baseline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Biến chứng ít, tái phát thấp</a:t>
            </a:r>
            <a:endParaRPr lang="vi-VN" baseline="0"/>
          </a:p>
          <a:p>
            <a:r>
              <a:rPr lang="vi-VN" baseline="0"/>
              <a:t>• Yêu cầu trình độ KTV cao, cơ sở vật chất phù hợp, chi phí.</a:t>
            </a:r>
            <a:endParaRPr lang="en-US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86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56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Thành phần: Lưới Polypropylene Hernia được làm bằng sợi đơn polypropylene dệt kim. Theo trọng lượng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100" b="0" i="0" u="none" strike="noStrike" kern="1200" cap="none" baseline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vi-VN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ó ba loại: loại tiêu chuẩn, loại nhẹ, loại siêu nhẹ; </a:t>
            </a:r>
            <a:endParaRPr lang="en-US" sz="1100" b="0" i="0" u="none" strike="noStrike" kern="1200" cap="none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vi-VN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 cấu tạo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100" b="0" i="0" u="none" strike="noStrike" kern="1200" cap="none" baseline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hai loại: loại phẳng, loại 3-D.</a:t>
            </a:r>
            <a:endParaRPr lang="en-US" sz="1100" b="0" i="0" u="none" strike="noStrike" kern="1200" cap="none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890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249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421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247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964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0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6595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590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Trẻ em: còn</a:t>
            </a:r>
            <a:r>
              <a:rPr lang="en-US" baseline="0"/>
              <a:t> ống phúc tinh mạc</a:t>
            </a:r>
          </a:p>
          <a:p>
            <a:r>
              <a:rPr lang="en-US" baseline="0"/>
              <a:t>Nữ: nội soi giảm tỷ lệ đau mạn tính, tránh bỏ sót thoát vị đùi, phòng thoát vị bịt với mảnh ghép lớn.</a:t>
            </a:r>
          </a:p>
          <a:p>
            <a:r>
              <a:rPr lang="en-US" baseline="0"/>
              <a:t>Nghẹt: ngả sau quan sát rõ các tạng nghi ngờ, dễ dàng giải phóng tạng bị nghẹt, cân nhắc mổ cắt hay ko</a:t>
            </a:r>
          </a:p>
          <a:p>
            <a:r>
              <a:rPr lang="en-US"/>
              <a:t>Tái</a:t>
            </a:r>
            <a:r>
              <a:rPr lang="en-US" baseline="0"/>
              <a:t> phát: cùng bên với lần trước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8223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Tạng: bàng quang, ruột: bí</a:t>
            </a:r>
            <a:r>
              <a:rPr lang="en-US" baseline="0"/>
              <a:t> tiểu, tiểu máu, rách BQ, rách đại tràng, thoát vị lỗ trocar, dính tạng,…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80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: </a:t>
            </a:r>
            <a:r>
              <a:rPr lang="en-US" dirty="0" err="1"/>
              <a:t>cắt</a:t>
            </a:r>
            <a:r>
              <a:rPr lang="en-US" baseline="0" dirty="0"/>
              <a:t> </a:t>
            </a:r>
            <a:r>
              <a:rPr lang="en-US" baseline="0" dirty="0" err="1"/>
              <a:t>ngang</a:t>
            </a:r>
            <a:r>
              <a:rPr lang="en-US" baseline="0" dirty="0"/>
              <a:t>, </a:t>
            </a:r>
            <a:r>
              <a:rPr lang="en-US" baseline="0" dirty="0" err="1"/>
              <a:t>tắc</a:t>
            </a:r>
            <a:r>
              <a:rPr lang="en-US" baseline="0" dirty="0"/>
              <a:t> </a:t>
            </a:r>
            <a:r>
              <a:rPr lang="en-US" baseline="0" dirty="0" err="1"/>
              <a:t>nghẽn</a:t>
            </a:r>
            <a:r>
              <a:rPr lang="en-US" baseline="0" dirty="0"/>
              <a:t>: </a:t>
            </a:r>
            <a:r>
              <a:rPr lang="en-US" baseline="0" dirty="0" err="1"/>
              <a:t>kẹp</a:t>
            </a:r>
            <a:r>
              <a:rPr lang="en-US" baseline="0" dirty="0"/>
              <a:t> </a:t>
            </a:r>
            <a:r>
              <a:rPr lang="en-US" baseline="0" dirty="0" err="1"/>
              <a:t>nhầm</a:t>
            </a:r>
            <a:r>
              <a:rPr lang="en-US" baseline="0" dirty="0"/>
              <a:t>, </a:t>
            </a:r>
            <a:r>
              <a:rPr lang="en-US" baseline="0" dirty="0" err="1"/>
              <a:t>dính</a:t>
            </a:r>
            <a:r>
              <a:rPr lang="en-US" baseline="0" dirty="0"/>
              <a:t>,…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41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Mạch máu: huyết</a:t>
            </a:r>
            <a:r>
              <a:rPr lang="en-US" baseline="0"/>
              <a:t> khối, tắc mạch, hoại tử, hẹp, phình, rò ĐM-TM</a:t>
            </a:r>
          </a:p>
          <a:p>
            <a:r>
              <a:rPr lang="en-US" baseline="0"/>
              <a:t>    các mm: thượng vị dưới, mm thừng tinh, chậu ngoài, mũ chậu sâu, mạch bịt</a:t>
            </a:r>
            <a:endParaRPr lang="en-US"/>
          </a:p>
          <a:p>
            <a:r>
              <a:rPr lang="en-US"/>
              <a:t>Thần kinh: cắt,</a:t>
            </a:r>
            <a:r>
              <a:rPr lang="en-US" baseline="0"/>
              <a:t> kẹp, cột: TK chậu bẹn, chậu hạ vị,  sinh dục đùi, TK đùi </a:t>
            </a:r>
            <a:r>
              <a:rPr lang="en-US" baseline="0">
                <a:sym typeface="Wingdings" panose="05000000000000000000" pitchFamily="2" charset="2"/>
              </a:rPr>
              <a:t> tê,đau kéo dài</a:t>
            </a:r>
            <a:endParaRPr lang="en-US"/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837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Mảnh ghép:</a:t>
            </a:r>
          </a:p>
          <a:p>
            <a:r>
              <a:rPr lang="en-US" baseline="0"/>
              <a:t>   đa sợi (prolene, optilene): cần được lấy ra</a:t>
            </a:r>
          </a:p>
          <a:p>
            <a:r>
              <a:rPr lang="en-US" baseline="0"/>
              <a:t>   đơn sợi (polypropylene,..); ko cần lấy ra, trừ khi tắm trong mủ</a:t>
            </a:r>
            <a:endParaRPr lang="en-US"/>
          </a:p>
          <a:p>
            <a:r>
              <a:rPr lang="en-US"/>
              <a:t>Điều trị:</a:t>
            </a:r>
            <a:r>
              <a:rPr lang="en-US" baseline="0"/>
              <a:t> cấy + KSĐ, cắt lọc, tưới rửa, </a:t>
            </a:r>
          </a:p>
          <a:p>
            <a:r>
              <a:rPr lang="en-US" baseline="0"/>
              <a:t>CCĐ mảnh ghép khi có NK</a:t>
            </a:r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045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A:</a:t>
            </a:r>
            <a:r>
              <a:rPr lang="en-US" baseline="0" dirty="0"/>
              <a:t> ở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sở</a:t>
            </a:r>
            <a:r>
              <a:rPr lang="en-US" baseline="0" dirty="0"/>
              <a:t> </a:t>
            </a:r>
            <a:r>
              <a:rPr lang="en-US" baseline="0" dirty="0" err="1"/>
              <a:t>tỉ</a:t>
            </a:r>
            <a:r>
              <a:rPr lang="en-US" baseline="0" dirty="0"/>
              <a:t> </a:t>
            </a:r>
            <a:r>
              <a:rPr lang="en-US" baseline="0" dirty="0" err="1"/>
              <a:t>lệ</a:t>
            </a:r>
            <a:r>
              <a:rPr lang="en-US" baseline="0" dirty="0"/>
              <a:t> NT </a:t>
            </a:r>
            <a:r>
              <a:rPr lang="en-US" baseline="0" dirty="0" err="1"/>
              <a:t>mổ</a:t>
            </a:r>
            <a:r>
              <a:rPr lang="en-US" baseline="0" dirty="0"/>
              <a:t> </a:t>
            </a:r>
            <a:r>
              <a:rPr lang="en-US" baseline="0" dirty="0" err="1"/>
              <a:t>thấp</a:t>
            </a:r>
            <a:r>
              <a:rPr lang="en-US" baseline="0" dirty="0"/>
              <a:t> &lt;5%, ko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KS </a:t>
            </a:r>
            <a:r>
              <a:rPr lang="en-US" baseline="0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quy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mổ</a:t>
            </a:r>
            <a:r>
              <a:rPr lang="en-US" baseline="0" dirty="0"/>
              <a:t> </a:t>
            </a:r>
            <a:r>
              <a:rPr lang="en-US" baseline="0" dirty="0" err="1"/>
              <a:t>mở</a:t>
            </a:r>
            <a:r>
              <a:rPr lang="en-US" baseline="0" dirty="0"/>
              <a:t> ở BN NC </a:t>
            </a:r>
            <a:r>
              <a:rPr lang="en-US" baseline="0" dirty="0" err="1"/>
              <a:t>thâps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B. </a:t>
            </a:r>
            <a:r>
              <a:rPr lang="en-US" baseline="0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soi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lẽ</a:t>
            </a:r>
            <a:r>
              <a:rPr lang="en-US" baseline="0" dirty="0"/>
              <a:t> ko </a:t>
            </a:r>
            <a:r>
              <a:rPr lang="en-US" baseline="0" dirty="0" err="1"/>
              <a:t>cần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C. </a:t>
            </a:r>
            <a:r>
              <a:rPr lang="en-US" baseline="0" dirty="0" err="1"/>
              <a:t>Có</a:t>
            </a:r>
            <a:r>
              <a:rPr lang="en-US" baseline="0" dirty="0"/>
              <a:t> YTNC </a:t>
            </a:r>
            <a:r>
              <a:rPr lang="en-US" baseline="0" dirty="0" err="1"/>
              <a:t>ntrùng</a:t>
            </a:r>
            <a:r>
              <a:rPr lang="en-US" baseline="0" dirty="0"/>
              <a:t>: </a:t>
            </a:r>
            <a:r>
              <a:rPr lang="en-US" baseline="0" dirty="0" err="1"/>
              <a:t>tái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,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tuổi</a:t>
            </a:r>
            <a:r>
              <a:rPr lang="en-US" baseline="0" dirty="0"/>
              <a:t>, ƯCMC, </a:t>
            </a:r>
            <a:r>
              <a:rPr lang="en-US" baseline="0" dirty="0" err="1"/>
              <a:t>tgian</a:t>
            </a:r>
            <a:r>
              <a:rPr lang="en-US" baseline="0" dirty="0"/>
              <a:t> </a:t>
            </a:r>
            <a:r>
              <a:rPr lang="en-US" baseline="0" dirty="0" err="1"/>
              <a:t>mổ</a:t>
            </a:r>
            <a:r>
              <a:rPr lang="en-US" baseline="0" dirty="0"/>
              <a:t> </a:t>
            </a:r>
            <a:r>
              <a:rPr lang="en-US" baseline="0" dirty="0" err="1"/>
              <a:t>lâu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. KS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369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69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934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2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96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0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7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/>
        </p:nvSpPr>
        <p:spPr>
          <a:xfrm flipH="1">
            <a:off x="6039134" y="0"/>
            <a:ext cx="3104864" cy="5143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/>
        </p:nvSpPr>
        <p:spPr>
          <a:xfrm rot="10800000" flipH="1">
            <a:off x="4" y="0"/>
            <a:ext cx="3104864" cy="51435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8552294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2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42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169994" y="0"/>
            <a:ext cx="6730053" cy="51435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2413947" y="0"/>
            <a:ext cx="6730053" cy="51435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6444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171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165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443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55257" y="1934047"/>
            <a:ext cx="1339703" cy="13397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88495" y="1934047"/>
            <a:ext cx="1339703" cy="13397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21732" y="1934047"/>
            <a:ext cx="1339703" cy="13397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2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15" y="1281984"/>
            <a:ext cx="2648012" cy="32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32" y="2444654"/>
            <a:ext cx="1995680" cy="24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95649" y="1618633"/>
            <a:ext cx="1836866" cy="2344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64932" y="2552554"/>
            <a:ext cx="1113343" cy="1747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1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15041" y="4379255"/>
            <a:ext cx="9159041" cy="596230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7614" y="0"/>
            <a:ext cx="1159649" cy="51435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8460431" y="5888"/>
            <a:ext cx="683568" cy="51435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3246966" y="1245914"/>
            <a:ext cx="2970000" cy="297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1561410"/>
            <a:ext cx="3379239" cy="2953378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97576" y="1680388"/>
            <a:ext cx="3148625" cy="1845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639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840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02826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49533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37551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779913" y="303498"/>
            <a:ext cx="5364088" cy="1026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231392" y="549977"/>
            <a:ext cx="4475003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377991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015368" y="549977"/>
            <a:ext cx="152772" cy="54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4266468" y="4424466"/>
            <a:ext cx="4627502" cy="646716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366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91427"/>
            <a:ext cx="9144000" cy="2181401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1819"/>
            <a:ext cx="9144000" cy="1603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50" dirty="0"/>
              <a:t>                     </a:t>
            </a:r>
            <a:endParaRPr lang="ko-KR" altLang="en-US" sz="135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 userDrawn="1"/>
        </p:nvSpPr>
        <p:spPr>
          <a:xfrm>
            <a:off x="-15041" y="4379255"/>
            <a:ext cx="9159041" cy="596230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32149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321542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403987" y="401266"/>
            <a:ext cx="2917435" cy="2656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5433426" y="1518804"/>
            <a:ext cx="1971000" cy="153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50421" y="3195536"/>
            <a:ext cx="1971000" cy="153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60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6199127" cy="51435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030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336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56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6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13570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11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4897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6890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9978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6971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34" name="Google Shape;434;p9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Google Shape;447;p9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9" name="Google Shape;469;p9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18597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65077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8022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1279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283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84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15041" y="4379255"/>
            <a:ext cx="9159041" cy="596230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6423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4714875" y="4424466"/>
            <a:ext cx="4179095" cy="646716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260626" y="4424466"/>
            <a:ext cx="4179095" cy="646716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4540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ố trí Tùy chỉ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63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06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ransition>
    <p:fade thruBlk="1"/>
  </p:transition>
  <p:hf hdr="0" ftr="0" dt="0"/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30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0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4539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THOÁT VỊ BẸN ĐÙI</a:t>
            </a:r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57B2AA6C-BE9E-490D-861C-268D141BD461}"/>
              </a:ext>
            </a:extLst>
          </p:cNvPr>
          <p:cNvSpPr txBox="1">
            <a:spLocks/>
          </p:cNvSpPr>
          <p:nvPr/>
        </p:nvSpPr>
        <p:spPr>
          <a:xfrm>
            <a:off x="515125" y="285463"/>
            <a:ext cx="7883808" cy="41892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CHUYÊN ĐỀ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Tiếp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cận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chẩn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đoán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vi-VN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thoát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vị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bẹn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thành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bụng</a:t>
            </a: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" name="Google Shape;479;p15">
            <a:extLst>
              <a:ext uri="{FF2B5EF4-FFF2-40B4-BE49-F238E27FC236}">
                <a16:creationId xmlns:a16="http://schemas.microsoft.com/office/drawing/2014/main" id="{64590966-1E07-432D-A654-6EFE486D2658}"/>
              </a:ext>
            </a:extLst>
          </p:cNvPr>
          <p:cNvSpPr txBox="1">
            <a:spLocks/>
          </p:cNvSpPr>
          <p:nvPr/>
        </p:nvSpPr>
        <p:spPr>
          <a:xfrm>
            <a:off x="310879" y="554574"/>
            <a:ext cx="2640478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indent="0" algn="l">
              <a:buNone/>
            </a:pPr>
            <a:r>
              <a:rPr lang="en-US" sz="1600" b="1" dirty="0" err="1"/>
              <a:t>Thoát</a:t>
            </a:r>
            <a:r>
              <a:rPr lang="en-US" sz="1600" b="1" dirty="0"/>
              <a:t> </a:t>
            </a:r>
            <a:r>
              <a:rPr lang="en-US" sz="1600" b="1" dirty="0" err="1"/>
              <a:t>vị</a:t>
            </a:r>
            <a:r>
              <a:rPr lang="en-US" sz="1600" b="1" dirty="0"/>
              <a:t> </a:t>
            </a:r>
            <a:r>
              <a:rPr lang="en-US" sz="1600" b="1" dirty="0" err="1"/>
              <a:t>bẹn</a:t>
            </a:r>
            <a:r>
              <a:rPr lang="en-US" sz="1600" b="1" dirty="0"/>
              <a:t> </a:t>
            </a:r>
            <a:r>
              <a:rPr lang="en-US" sz="1600" b="1" dirty="0" err="1"/>
              <a:t>gián</a:t>
            </a:r>
            <a:r>
              <a:rPr lang="en-US" sz="1600" b="1" dirty="0"/>
              <a:t> </a:t>
            </a:r>
            <a:r>
              <a:rPr lang="en-US" sz="1600" b="1" dirty="0" err="1"/>
              <a:t>tiếp</a:t>
            </a:r>
            <a:r>
              <a:rPr lang="en-US" sz="1600" b="1" dirty="0"/>
              <a:t>: </a:t>
            </a:r>
          </a:p>
          <a:p>
            <a:pPr marL="101600" indent="0" algn="l">
              <a:buNone/>
            </a:pPr>
            <a:r>
              <a:rPr lang="en-US" sz="1600" dirty="0" err="1"/>
              <a:t>thoát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qua </a:t>
            </a:r>
            <a:r>
              <a:rPr lang="en-US" sz="1600" dirty="0" err="1"/>
              <a:t>lỗ</a:t>
            </a:r>
            <a:r>
              <a:rPr lang="en-US" sz="1600" dirty="0"/>
              <a:t> </a:t>
            </a:r>
            <a:r>
              <a:rPr lang="en-US" sz="1600" dirty="0" err="1"/>
              <a:t>bẹn</a:t>
            </a:r>
            <a:r>
              <a:rPr lang="en-US" sz="1600" dirty="0"/>
              <a:t> </a:t>
            </a:r>
            <a:r>
              <a:rPr lang="en-US" sz="1600" dirty="0" err="1"/>
              <a:t>sâu</a:t>
            </a:r>
            <a:endParaRPr lang="en-US" sz="1600" dirty="0"/>
          </a:p>
          <a:p>
            <a:pPr algn="l"/>
            <a:endParaRPr lang="en-US" sz="1600" dirty="0"/>
          </a:p>
          <a:p>
            <a:pPr marL="101600" indent="0" algn="l">
              <a:buNone/>
            </a:pPr>
            <a:r>
              <a:rPr lang="en-US" sz="1600" b="1" dirty="0" err="1"/>
              <a:t>Thoát</a:t>
            </a:r>
            <a:r>
              <a:rPr lang="en-US" sz="1600" b="1" dirty="0"/>
              <a:t> </a:t>
            </a:r>
            <a:r>
              <a:rPr lang="en-US" sz="1600" b="1" dirty="0" err="1"/>
              <a:t>vị</a:t>
            </a:r>
            <a:r>
              <a:rPr lang="en-US" sz="1600" b="1" dirty="0"/>
              <a:t> </a:t>
            </a:r>
            <a:r>
              <a:rPr lang="en-US" sz="1600" b="1" dirty="0" err="1"/>
              <a:t>bẹn</a:t>
            </a:r>
            <a:r>
              <a:rPr lang="en-US" sz="1600" b="1" dirty="0"/>
              <a:t> </a:t>
            </a:r>
            <a:r>
              <a:rPr lang="en-US" sz="1600" b="1" dirty="0" err="1"/>
              <a:t>trực</a:t>
            </a:r>
            <a:r>
              <a:rPr lang="en-US" sz="1600" b="1" dirty="0"/>
              <a:t> </a:t>
            </a:r>
            <a:r>
              <a:rPr lang="en-US" sz="1600" b="1" dirty="0" err="1"/>
              <a:t>tiếp</a:t>
            </a:r>
            <a:r>
              <a:rPr lang="en-US" sz="1600" b="1" dirty="0"/>
              <a:t>: </a:t>
            </a:r>
          </a:p>
          <a:p>
            <a:pPr marL="101600" indent="0" algn="l">
              <a:buNone/>
            </a:pPr>
            <a:r>
              <a:rPr lang="en-US" sz="1600" dirty="0" err="1"/>
              <a:t>thoát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qua </a:t>
            </a:r>
            <a:r>
              <a:rPr lang="en-US" sz="1600" dirty="0" err="1"/>
              <a:t>lỗ</a:t>
            </a:r>
            <a:r>
              <a:rPr lang="en-US" sz="1600" dirty="0"/>
              <a:t> </a:t>
            </a:r>
            <a:r>
              <a:rPr lang="en-US" sz="1600" dirty="0" err="1"/>
              <a:t>bẹn</a:t>
            </a:r>
            <a:r>
              <a:rPr lang="en-US" sz="1600" dirty="0"/>
              <a:t> </a:t>
            </a:r>
            <a:r>
              <a:rPr lang="en-US" sz="1600" dirty="0" err="1"/>
              <a:t>Hesselbach</a:t>
            </a:r>
            <a:endParaRPr lang="en-US" sz="1600" dirty="0"/>
          </a:p>
          <a:p>
            <a:pPr algn="l"/>
            <a:endParaRPr lang="en-US" sz="1600" dirty="0"/>
          </a:p>
          <a:p>
            <a:pPr marL="101600" indent="0" algn="l">
              <a:buNone/>
            </a:pPr>
            <a:r>
              <a:rPr lang="en-US" sz="1600" b="1" dirty="0" err="1"/>
              <a:t>Thoát</a:t>
            </a:r>
            <a:r>
              <a:rPr lang="en-US" sz="1600" b="1" dirty="0"/>
              <a:t> </a:t>
            </a:r>
            <a:r>
              <a:rPr lang="en-US" sz="1600" b="1" dirty="0" err="1"/>
              <a:t>vị</a:t>
            </a:r>
            <a:r>
              <a:rPr lang="en-US" sz="1600" b="1" dirty="0"/>
              <a:t> </a:t>
            </a:r>
            <a:r>
              <a:rPr lang="en-US" sz="1600" b="1" dirty="0" err="1"/>
              <a:t>đùi</a:t>
            </a:r>
            <a:r>
              <a:rPr lang="en-US" sz="1600" b="1" dirty="0"/>
              <a:t>: </a:t>
            </a:r>
          </a:p>
          <a:p>
            <a:pPr marL="101600" indent="0" algn="l">
              <a:buNone/>
            </a:pPr>
            <a:r>
              <a:rPr lang="en-US" sz="1600" dirty="0" err="1"/>
              <a:t>thoát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qua </a:t>
            </a:r>
            <a:r>
              <a:rPr lang="en-US" sz="1600" dirty="0" err="1"/>
              <a:t>lỗ</a:t>
            </a:r>
            <a:r>
              <a:rPr lang="en-US" sz="1600" dirty="0"/>
              <a:t> </a:t>
            </a:r>
            <a:r>
              <a:rPr lang="en-US" sz="1600" dirty="0" err="1"/>
              <a:t>đùi</a:t>
            </a:r>
            <a:r>
              <a:rPr lang="en-US" sz="1600" dirty="0"/>
              <a:t>,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tĩnh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đùi</a:t>
            </a:r>
            <a:endParaRPr lang="en-US" sz="1600" dirty="0"/>
          </a:p>
          <a:p>
            <a:pPr marL="0" indent="0" algn="ctr">
              <a:buFont typeface="Source Sans Pro"/>
              <a:buNone/>
            </a:pPr>
            <a:endParaRPr lang="vi-V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22F0C-2568-4975-9F42-8AAE3BB1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98" y="326499"/>
            <a:ext cx="596697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75382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6A9EDD61-B047-4DB2-85F9-DD99C3C2AC90}"/>
              </a:ext>
            </a:extLst>
          </p:cNvPr>
          <p:cNvSpPr txBox="1">
            <a:spLocks/>
          </p:cNvSpPr>
          <p:nvPr/>
        </p:nvSpPr>
        <p:spPr>
          <a:xfrm>
            <a:off x="5715540" y="3816805"/>
            <a:ext cx="45807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Thoát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vị </a:t>
            </a: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bẹn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TT </a:t>
            </a: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̀ GT</a:t>
            </a:r>
          </a:p>
          <a:p>
            <a:pPr marL="0" indent="0" algn="ctr">
              <a:buFont typeface="Source Sans Pro"/>
              <a:buNone/>
            </a:pPr>
            <a:endParaRPr lang="vi-V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55864-C72E-4D50-8348-793901A8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6" y="175849"/>
            <a:ext cx="4923727" cy="3043137"/>
          </a:xfrm>
          <a:prstGeom prst="rect">
            <a:avLst/>
          </a:prstGeom>
        </p:spPr>
      </p:pic>
      <p:pic>
        <p:nvPicPr>
          <p:cNvPr id="9" name="Hình ảnh 4">
            <a:extLst>
              <a:ext uri="{FF2B5EF4-FFF2-40B4-BE49-F238E27FC236}">
                <a16:creationId xmlns:a16="http://schemas.microsoft.com/office/drawing/2014/main" id="{3E1581E6-AAE9-473E-A807-DED0980D9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6" r="1" b="358"/>
          <a:stretch/>
        </p:blipFill>
        <p:spPr>
          <a:xfrm>
            <a:off x="5136717" y="50157"/>
            <a:ext cx="3489000" cy="392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79;p15">
            <a:extLst>
              <a:ext uri="{FF2B5EF4-FFF2-40B4-BE49-F238E27FC236}">
                <a16:creationId xmlns:a16="http://schemas.microsoft.com/office/drawing/2014/main" id="{64590966-1E07-432D-A654-6EFE486D2658}"/>
              </a:ext>
            </a:extLst>
          </p:cNvPr>
          <p:cNvSpPr txBox="1">
            <a:spLocks/>
          </p:cNvSpPr>
          <p:nvPr/>
        </p:nvSpPr>
        <p:spPr>
          <a:xfrm>
            <a:off x="1715932" y="3304000"/>
            <a:ext cx="45807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Thoát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vị </a:t>
            </a: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đùi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Font typeface="Source Sans Pro"/>
              <a:buNone/>
            </a:pPr>
            <a:endParaRPr lang="vi-VN" sz="3600" b="1" dirty="0"/>
          </a:p>
        </p:txBody>
      </p:sp>
    </p:spTree>
    <p:extLst>
      <p:ext uri="{BB962C8B-B14F-4D97-AF65-F5344CB8AC3E}">
        <p14:creationId xmlns:p14="http://schemas.microsoft.com/office/powerpoint/2010/main" val="2014996263"/>
      </p:ext>
    </p:extLst>
  </p:cSld>
  <p:clrMapOvr>
    <a:masterClrMapping/>
  </p:clrMapOvr>
  <p:transition spd="slow"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479;p15">
            <a:extLst>
              <a:ext uri="{FF2B5EF4-FFF2-40B4-BE49-F238E27FC236}">
                <a16:creationId xmlns:a16="http://schemas.microsoft.com/office/drawing/2014/main" id="{64590966-1E07-432D-A654-6EFE486D2658}"/>
              </a:ext>
            </a:extLst>
          </p:cNvPr>
          <p:cNvSpPr txBox="1">
            <a:spLocks/>
          </p:cNvSpPr>
          <p:nvPr/>
        </p:nvSpPr>
        <p:spPr>
          <a:xfrm>
            <a:off x="174663" y="3029679"/>
            <a:ext cx="4924061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Thoát</a:t>
            </a:r>
            <a:r>
              <a:rPr lang="en-US" sz="1800" b="1" dirty="0"/>
              <a:t> </a:t>
            </a:r>
            <a:r>
              <a:rPr lang="en-US" sz="1800" b="1" dirty="0" err="1"/>
              <a:t>vị</a:t>
            </a:r>
            <a:r>
              <a:rPr lang="en-US" sz="1800" b="1" dirty="0"/>
              <a:t> </a:t>
            </a:r>
            <a:r>
              <a:rPr lang="en-US" sz="1800" b="1" dirty="0" err="1"/>
              <a:t>Littré</a:t>
            </a:r>
            <a:r>
              <a:rPr lang="en-US" sz="1800" b="1" dirty="0"/>
              <a:t>: </a:t>
            </a:r>
          </a:p>
          <a:p>
            <a:pPr marL="0" indent="0" algn="ctr">
              <a:buNone/>
            </a:pPr>
            <a:r>
              <a:rPr lang="en-US" sz="1800" dirty="0" err="1"/>
              <a:t>Túi</a:t>
            </a:r>
            <a:r>
              <a:rPr lang="en-US" sz="1800" dirty="0"/>
              <a:t> </a:t>
            </a:r>
            <a:r>
              <a:rPr lang="en-US" sz="1800" dirty="0" err="1"/>
              <a:t>thoát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túi</a:t>
            </a:r>
            <a:r>
              <a:rPr lang="en-US" sz="1800" dirty="0"/>
              <a:t> </a:t>
            </a:r>
            <a:r>
              <a:rPr lang="en-US" sz="1800" dirty="0" err="1"/>
              <a:t>thừa</a:t>
            </a:r>
            <a:r>
              <a:rPr lang="en-US" sz="1800" dirty="0"/>
              <a:t> Meckel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4A408-34EA-4523-BA29-12CBF396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725" y="520390"/>
            <a:ext cx="3458050" cy="228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C3C35-DFF6-42CD-80A4-5CDC642E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1" y="520390"/>
            <a:ext cx="3756827" cy="2286265"/>
          </a:xfrm>
          <a:prstGeom prst="rect">
            <a:avLst/>
          </a:prstGeom>
        </p:spPr>
      </p:pic>
      <p:sp>
        <p:nvSpPr>
          <p:cNvPr id="14" name="Google Shape;479;p15">
            <a:extLst>
              <a:ext uri="{FF2B5EF4-FFF2-40B4-BE49-F238E27FC236}">
                <a16:creationId xmlns:a16="http://schemas.microsoft.com/office/drawing/2014/main" id="{4BA0537A-802C-46A5-8DB7-3CA8A6BC9F7B}"/>
              </a:ext>
            </a:extLst>
          </p:cNvPr>
          <p:cNvSpPr txBox="1">
            <a:spLocks/>
          </p:cNvSpPr>
          <p:nvPr/>
        </p:nvSpPr>
        <p:spPr>
          <a:xfrm>
            <a:off x="5098725" y="3029679"/>
            <a:ext cx="345805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Thoát</a:t>
            </a:r>
            <a:r>
              <a:rPr lang="en-US" sz="1800" b="1" dirty="0"/>
              <a:t> </a:t>
            </a:r>
            <a:r>
              <a:rPr lang="en-US" sz="1800" b="1" dirty="0" err="1"/>
              <a:t>vị</a:t>
            </a:r>
            <a:r>
              <a:rPr lang="en-US" sz="1800" b="1" dirty="0"/>
              <a:t> </a:t>
            </a:r>
            <a:r>
              <a:rPr lang="en-US" sz="1800" b="1" dirty="0" err="1"/>
              <a:t>kẽ</a:t>
            </a:r>
            <a:r>
              <a:rPr lang="en-US" sz="1800" b="1" dirty="0"/>
              <a:t>: </a:t>
            </a:r>
          </a:p>
          <a:p>
            <a:pPr marL="0" indent="0" algn="ctr">
              <a:buNone/>
            </a:pPr>
            <a:r>
              <a:rPr lang="en-US" sz="1800" dirty="0" err="1"/>
              <a:t>Thoát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túi</a:t>
            </a:r>
            <a:r>
              <a:rPr lang="en-US" sz="1800" dirty="0"/>
              <a:t> </a:t>
            </a:r>
            <a:r>
              <a:rPr lang="en-US" sz="1800" dirty="0" err="1"/>
              <a:t>thoát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</a:t>
            </a:r>
            <a:r>
              <a:rPr lang="en-US" sz="1800" dirty="0" err="1"/>
              <a:t>nằm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bụng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8541280"/>
      </p:ext>
    </p:extLst>
  </p:cSld>
  <p:clrMapOvr>
    <a:masterClrMapping/>
  </p:clrMapOvr>
  <p:transition spd="slow"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Google Shape;479;p15">
            <a:extLst>
              <a:ext uri="{FF2B5EF4-FFF2-40B4-BE49-F238E27FC236}">
                <a16:creationId xmlns:a16="http://schemas.microsoft.com/office/drawing/2014/main" id="{64590966-1E07-432D-A654-6EFE486D2658}"/>
              </a:ext>
            </a:extLst>
          </p:cNvPr>
          <p:cNvSpPr txBox="1">
            <a:spLocks/>
          </p:cNvSpPr>
          <p:nvPr/>
        </p:nvSpPr>
        <p:spPr>
          <a:xfrm>
            <a:off x="771483" y="2835950"/>
            <a:ext cx="3488898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Thoát</a:t>
            </a:r>
            <a:r>
              <a:rPr lang="en-US" sz="1800" b="1" dirty="0"/>
              <a:t> </a:t>
            </a:r>
            <a:r>
              <a:rPr lang="en-US" sz="1800" b="1" dirty="0" err="1"/>
              <a:t>vị</a:t>
            </a:r>
            <a:r>
              <a:rPr lang="en-US" sz="1800" b="1" dirty="0"/>
              <a:t> </a:t>
            </a:r>
            <a:r>
              <a:rPr lang="en-US" sz="1800" b="1" dirty="0" err="1"/>
              <a:t>trượt</a:t>
            </a:r>
            <a:r>
              <a:rPr lang="en-US" sz="1800" b="1" dirty="0"/>
              <a:t>: </a:t>
            </a:r>
          </a:p>
          <a:p>
            <a:pPr marL="0" indent="0" algn="ctr">
              <a:buNone/>
            </a:pPr>
            <a:r>
              <a:rPr lang="vi-VN" sz="1800" dirty="0" err="1"/>
              <a:t>Thoát</a:t>
            </a:r>
            <a:r>
              <a:rPr lang="vi-VN" sz="1800" dirty="0"/>
              <a:t> </a:t>
            </a:r>
            <a:r>
              <a:rPr lang="vi-VN" sz="1800" dirty="0" err="1"/>
              <a:t>vị</a:t>
            </a:r>
            <a:r>
              <a:rPr lang="vi-VN" sz="1800" dirty="0"/>
              <a:t> </a:t>
            </a:r>
            <a:r>
              <a:rPr lang="vi-VN" sz="1800" dirty="0" err="1"/>
              <a:t>tạng</a:t>
            </a:r>
            <a:r>
              <a:rPr lang="vi-VN" sz="1800" dirty="0"/>
              <a:t> </a:t>
            </a:r>
            <a:r>
              <a:rPr lang="vi-VN" sz="1800" dirty="0" err="1"/>
              <a:t>ngoài</a:t>
            </a:r>
            <a:r>
              <a:rPr lang="vi-VN" sz="1800" dirty="0"/>
              <a:t> </a:t>
            </a:r>
            <a:r>
              <a:rPr lang="vi-VN" sz="1800" dirty="0" err="1"/>
              <a:t>phúc</a:t>
            </a:r>
            <a:r>
              <a:rPr lang="vi-VN" sz="1800" dirty="0"/>
              <a:t> </a:t>
            </a:r>
            <a:r>
              <a:rPr lang="vi-VN" sz="1800" dirty="0" err="1"/>
              <a:t>mạc</a:t>
            </a:r>
            <a:r>
              <a:rPr lang="vi-VN" sz="1800" dirty="0"/>
              <a:t> như: manh</a:t>
            </a:r>
            <a:r>
              <a:rPr lang="en-US" sz="1800" dirty="0"/>
              <a:t> </a:t>
            </a:r>
            <a:r>
              <a:rPr lang="vi-VN" sz="1800" dirty="0" err="1"/>
              <a:t>tràng</a:t>
            </a:r>
            <a:r>
              <a:rPr lang="vi-VN" sz="1800" dirty="0"/>
              <a:t>, </a:t>
            </a:r>
            <a:r>
              <a:rPr lang="vi-VN" sz="1800" dirty="0" err="1"/>
              <a:t>đại</a:t>
            </a:r>
            <a:r>
              <a:rPr lang="vi-VN" sz="1800" dirty="0"/>
              <a:t> </a:t>
            </a:r>
            <a:r>
              <a:rPr lang="vi-VN" sz="1800" dirty="0" err="1"/>
              <a:t>tràng</a:t>
            </a:r>
            <a:r>
              <a:rPr lang="vi-VN" sz="1800" dirty="0"/>
              <a:t> </a:t>
            </a:r>
            <a:r>
              <a:rPr lang="vi-VN" sz="1800" dirty="0" err="1"/>
              <a:t>chậu</a:t>
            </a:r>
            <a:r>
              <a:rPr lang="vi-VN" sz="1800" dirty="0"/>
              <a:t> hông, </a:t>
            </a:r>
            <a:r>
              <a:rPr lang="vi-VN" sz="1800" dirty="0" err="1"/>
              <a:t>bàng</a:t>
            </a:r>
            <a:r>
              <a:rPr lang="vi-VN" sz="1800" dirty="0"/>
              <a:t> quang,...</a:t>
            </a:r>
            <a:endParaRPr lang="en-US" sz="1800" dirty="0"/>
          </a:p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14" name="Google Shape;479;p15">
            <a:extLst>
              <a:ext uri="{FF2B5EF4-FFF2-40B4-BE49-F238E27FC236}">
                <a16:creationId xmlns:a16="http://schemas.microsoft.com/office/drawing/2014/main" id="{4BA0537A-802C-46A5-8DB7-3CA8A6BC9F7B}"/>
              </a:ext>
            </a:extLst>
          </p:cNvPr>
          <p:cNvSpPr txBox="1">
            <a:spLocks/>
          </p:cNvSpPr>
          <p:nvPr/>
        </p:nvSpPr>
        <p:spPr>
          <a:xfrm>
            <a:off x="4686584" y="2835950"/>
            <a:ext cx="3800517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Thoát</a:t>
            </a:r>
            <a:r>
              <a:rPr lang="en-US" sz="1800" b="1" dirty="0"/>
              <a:t> </a:t>
            </a:r>
            <a:r>
              <a:rPr lang="en-US" sz="1800" b="1" dirty="0" err="1"/>
              <a:t>vị</a:t>
            </a:r>
            <a:r>
              <a:rPr lang="en-US" sz="1800" b="1" dirty="0"/>
              <a:t> Richter: </a:t>
            </a:r>
          </a:p>
          <a:p>
            <a:pPr marL="0" indent="0" algn="ctr">
              <a:buNone/>
            </a:pPr>
            <a:r>
              <a:rPr lang="vi-VN" sz="1800" dirty="0" err="1"/>
              <a:t>Bờ</a:t>
            </a:r>
            <a:r>
              <a:rPr lang="vi-VN" sz="1800" dirty="0"/>
              <a:t> </a:t>
            </a:r>
            <a:r>
              <a:rPr lang="vi-VN" sz="1800" dirty="0" err="1"/>
              <a:t>đối</a:t>
            </a:r>
            <a:r>
              <a:rPr lang="vi-VN" sz="1800" dirty="0"/>
              <a:t> </a:t>
            </a:r>
            <a:r>
              <a:rPr lang="vi-VN" sz="1800" dirty="0" err="1"/>
              <a:t>diện</a:t>
            </a:r>
            <a:r>
              <a:rPr lang="vi-VN" sz="1800" dirty="0"/>
              <a:t> </a:t>
            </a:r>
            <a:r>
              <a:rPr lang="vi-VN" sz="1800" dirty="0" err="1"/>
              <a:t>mạc</a:t>
            </a:r>
            <a:r>
              <a:rPr lang="vi-VN" sz="1800" dirty="0"/>
              <a:t> treo </a:t>
            </a:r>
            <a:r>
              <a:rPr lang="vi-VN" sz="1800" dirty="0" err="1"/>
              <a:t>ruột</a:t>
            </a:r>
            <a:r>
              <a:rPr lang="vi-VN" sz="1800" dirty="0"/>
              <a:t> non chui </a:t>
            </a:r>
            <a:r>
              <a:rPr lang="vi-VN" sz="1800" dirty="0" err="1"/>
              <a:t>vào</a:t>
            </a:r>
            <a:r>
              <a:rPr lang="vi-VN" sz="1800" dirty="0"/>
              <a:t> </a:t>
            </a:r>
            <a:r>
              <a:rPr lang="vi-VN" sz="1800" dirty="0" err="1"/>
              <a:t>túi</a:t>
            </a:r>
            <a:r>
              <a:rPr lang="en-US" sz="1800" dirty="0"/>
              <a:t> </a:t>
            </a:r>
            <a:r>
              <a:rPr lang="vi-VN" sz="1800" dirty="0" err="1"/>
              <a:t>thoát</a:t>
            </a:r>
            <a:r>
              <a:rPr lang="vi-VN" sz="1800" dirty="0"/>
              <a:t> </a:t>
            </a:r>
            <a:r>
              <a:rPr lang="vi-VN" sz="1800" dirty="0" err="1"/>
              <a:t>vị</a:t>
            </a:r>
            <a:r>
              <a:rPr lang="vi-VN" sz="1800" dirty="0"/>
              <a:t>,</a:t>
            </a:r>
            <a:r>
              <a:rPr lang="en-US" sz="1800" dirty="0"/>
              <a:t> </a:t>
            </a:r>
            <a:r>
              <a:rPr lang="vi-VN" sz="1800" dirty="0"/>
              <a:t>nhưng không bao </a:t>
            </a:r>
            <a:r>
              <a:rPr lang="vi-VN" sz="1800" dirty="0" err="1"/>
              <a:t>giờ</a:t>
            </a:r>
            <a:r>
              <a:rPr lang="vi-VN" sz="1800" dirty="0"/>
              <a:t> </a:t>
            </a:r>
            <a:r>
              <a:rPr lang="vi-VN" sz="1800" dirty="0" err="1"/>
              <a:t>toàn</a:t>
            </a:r>
            <a:r>
              <a:rPr lang="vi-VN" sz="1800" dirty="0"/>
              <a:t> </a:t>
            </a:r>
            <a:r>
              <a:rPr lang="vi-VN" sz="1800" dirty="0" err="1"/>
              <a:t>bộ</a:t>
            </a:r>
            <a:r>
              <a:rPr lang="vi-VN" sz="1800" dirty="0"/>
              <a:t> </a:t>
            </a:r>
            <a:r>
              <a:rPr lang="vi-VN" sz="1800" dirty="0" err="1"/>
              <a:t>thiết</a:t>
            </a:r>
            <a:r>
              <a:rPr lang="en-US" sz="1800" dirty="0"/>
              <a:t> </a:t>
            </a:r>
            <a:r>
              <a:rPr lang="vi-VN" sz="1800" dirty="0" err="1"/>
              <a:t>diện</a:t>
            </a:r>
            <a:r>
              <a:rPr lang="vi-VN" sz="1800" dirty="0"/>
              <a:t> chu vi </a:t>
            </a:r>
            <a:r>
              <a:rPr lang="vi-VN" sz="1800" dirty="0" err="1"/>
              <a:t>ruột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lôi</a:t>
            </a:r>
            <a:r>
              <a:rPr lang="en-US" sz="1800" dirty="0"/>
              <a:t> </a:t>
            </a:r>
            <a:r>
              <a:rPr lang="en-US" sz="1800" dirty="0" err="1"/>
              <a:t>kéo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hết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túi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49F09-CF4D-4105-A557-146602D37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45"/>
          <a:stretch/>
        </p:blipFill>
        <p:spPr>
          <a:xfrm>
            <a:off x="771483" y="432920"/>
            <a:ext cx="3800517" cy="2170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5075A-D073-4794-B432-143FD53A2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32" y="191228"/>
            <a:ext cx="4040376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51829"/>
      </p:ext>
    </p:extLst>
  </p:cSld>
  <p:clrMapOvr>
    <a:masterClrMapping/>
  </p:clrMapOvr>
  <p:transition spd="slow">
    <p:strips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79026" y="3021512"/>
            <a:ext cx="745879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YẾU TỐ THUẬN LỢI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90270"/>
      </p:ext>
    </p:extLst>
  </p:cSld>
  <p:clrMapOvr>
    <a:masterClrMapping/>
  </p:clrMapOvr>
  <p:transition spd="slow">
    <p:strips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" name="Google Shape;479;p15">
            <a:extLst>
              <a:ext uri="{FF2B5EF4-FFF2-40B4-BE49-F238E27FC236}">
                <a16:creationId xmlns:a16="http://schemas.microsoft.com/office/drawing/2014/main" id="{4BA0537A-802C-46A5-8DB7-3CA8A6BC9F7B}"/>
              </a:ext>
            </a:extLst>
          </p:cNvPr>
          <p:cNvSpPr txBox="1">
            <a:spLocks/>
          </p:cNvSpPr>
          <p:nvPr/>
        </p:nvSpPr>
        <p:spPr>
          <a:xfrm>
            <a:off x="2106648" y="972626"/>
            <a:ext cx="6724477" cy="305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9C8A93-DC26-47D3-AE4C-E945C842712D}"/>
              </a:ext>
            </a:extLst>
          </p:cNvPr>
          <p:cNvSpPr/>
          <p:nvPr/>
        </p:nvSpPr>
        <p:spPr>
          <a:xfrm>
            <a:off x="1948587" y="1175828"/>
            <a:ext cx="5156513" cy="25660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Tiền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gia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đình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người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bị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Nam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giới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Tuổi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càng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dễ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TVB,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biệt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&gt; 75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tuổi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Sự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trao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đổi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chất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collagen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bất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mở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cắt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TLT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tận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gốc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Chỉ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số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cơ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thể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thấp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4450"/>
      </p:ext>
    </p:extLst>
  </p:cSld>
  <p:clrMapOvr>
    <a:masterClrMapping/>
  </p:clrMapOvr>
  <p:transition spd="slow">
    <p:strips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633D327-2B16-6A69-995E-3A8FAD36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7D1C9C8-864A-1C5E-22E2-180B10AFA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Tăng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áp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lực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ổ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liên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tục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không liên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tục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thời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gian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kéo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dài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Táo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bón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kinh niên vô căn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do 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đại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tràng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Tx/>
              <a:buChar char="-"/>
            </a:pP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Tiểu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khó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do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bướu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lành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tính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TTL,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hẹp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niệu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đạo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Tx/>
              <a:buChar char="-"/>
            </a:pP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kéo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dài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Tx/>
              <a:buChar char="-"/>
            </a:pP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thai,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cổ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chướng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 ổ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294C01A-0725-E912-2D13-D8A04A1E90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787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237678" y="3202136"/>
            <a:ext cx="671303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CHẨN ĐOÁN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48923"/>
      </p:ext>
    </p:extLst>
  </p:cSld>
  <p:clrMapOvr>
    <a:masterClrMapping/>
  </p:clrMapOvr>
  <p:transition spd="slow"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3643787" y="459612"/>
            <a:ext cx="4912988" cy="3699877"/>
            <a:chOff x="1598140" y="411486"/>
            <a:chExt cx="4912988" cy="36998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AE7AB-C8F9-4635-BE22-C9FA9ADF504F}"/>
                </a:ext>
              </a:extLst>
            </p:cNvPr>
            <p:cNvSpPr txBox="1"/>
            <p:nvPr/>
          </p:nvSpPr>
          <p:spPr>
            <a:xfrm>
              <a:off x="1598140" y="411486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BỆNH SỬ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72429C-849F-4E18-8C3F-91C5B06F742C}"/>
                </a:ext>
              </a:extLst>
            </p:cNvPr>
            <p:cNvSpPr txBox="1"/>
            <p:nvPr/>
          </p:nvSpPr>
          <p:spPr>
            <a:xfrm>
              <a:off x="1598140" y="1039737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TIỀN CĂN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8FB5D-BF92-42C4-BFF4-386D8AD936EB}"/>
                </a:ext>
              </a:extLst>
            </p:cNvPr>
            <p:cNvSpPr txBox="1"/>
            <p:nvPr/>
          </p:nvSpPr>
          <p:spPr>
            <a:xfrm>
              <a:off x="1598140" y="1677656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KHÁM LÂM SÀNG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58A162-0AC3-4905-B75B-466172AE5BBC}"/>
                </a:ext>
              </a:extLst>
            </p:cNvPr>
            <p:cNvSpPr txBox="1"/>
            <p:nvPr/>
          </p:nvSpPr>
          <p:spPr>
            <a:xfrm>
              <a:off x="1598140" y="2349790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kern="12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Arial" pitchFamily="34" charset="0"/>
                </a:rPr>
                <a:t>PHÂN BIỆT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4BD6F0-7744-48FF-A08A-4B71CC42EFE4}"/>
                </a:ext>
              </a:extLst>
            </p:cNvPr>
            <p:cNvSpPr txBox="1"/>
            <p:nvPr/>
          </p:nvSpPr>
          <p:spPr>
            <a:xfrm>
              <a:off x="1598140" y="2974895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PHÂN LOẠI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919B1A-7AC2-4126-902B-D73D4CA61929}"/>
                </a:ext>
              </a:extLst>
            </p:cNvPr>
            <p:cNvSpPr txBox="1"/>
            <p:nvPr/>
          </p:nvSpPr>
          <p:spPr>
            <a:xfrm>
              <a:off x="1598140" y="3649698"/>
              <a:ext cx="49129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CẬN LÂM SÀNG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7989" y="1520753"/>
            <a:ext cx="2394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FFFFFF"/>
              </a:buClr>
              <a:buSzPts val="3600"/>
            </a:pPr>
            <a:r>
              <a:rPr lang="en-US" sz="5400" b="1">
                <a:solidFill>
                  <a:srgbClr val="002060"/>
                </a:solidFill>
                <a:latin typeface="Calibri" panose="020F0502020204030204" pitchFamily="34" charset="0"/>
                <a:ea typeface="Oswald"/>
                <a:cs typeface="Calibri" panose="020F0502020204030204" pitchFamily="34" charset="0"/>
                <a:sym typeface="Oswald"/>
              </a:rPr>
              <a:t>CHẨN ĐOÁN</a:t>
            </a:r>
          </a:p>
        </p:txBody>
      </p:sp>
    </p:spTree>
    <p:extLst>
      <p:ext uri="{BB962C8B-B14F-4D97-AF65-F5344CB8AC3E}">
        <p14:creationId xmlns:p14="http://schemas.microsoft.com/office/powerpoint/2010/main" val="1495980783"/>
      </p:ext>
    </p:extLst>
  </p:cSld>
  <p:clrMapOvr>
    <a:masterClrMapping/>
  </p:clrMapOvr>
  <p:transition spd="slow"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91EB4-C1A7-4D33-AEEA-EC5B9DBC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11" y="2443523"/>
            <a:ext cx="4680783" cy="1672422"/>
          </a:xfrm>
          <a:prstGeom prst="rect">
            <a:avLst/>
          </a:prstGeom>
        </p:spPr>
      </p:pic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198725" y="187105"/>
            <a:ext cx="86324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HỎI BỆNH SỬ</a:t>
            </a:r>
          </a:p>
          <a:p>
            <a:pPr marL="0" indent="0">
              <a:buNone/>
            </a:pPr>
            <a:endParaRPr lang="en-US" sz="1800" b="1" dirty="0">
              <a:latin typeface="+mj-lt"/>
            </a:endParaRPr>
          </a:p>
          <a:p>
            <a:pPr marL="10160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Triệu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chứng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khó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chịu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nặng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nề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âm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ỉ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vùng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đau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đau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BN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nhìn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thấy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vùng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cảnh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xuất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hiện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?​ (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Làm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việc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nặng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chạy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rặn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ho,…)</a:t>
            </a:r>
          </a:p>
          <a:p>
            <a:pPr marL="10160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Thời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gian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diễn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tiến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?​</a:t>
            </a:r>
          </a:p>
          <a:p>
            <a:pPr marL="571500" lvl="1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Biến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mất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?​ (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Nằm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lấy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tay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đè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571500" lvl="1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xuống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bìu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  <a:p>
            <a:pPr marL="571500" lvl="1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Yếu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tố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lợi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?​</a:t>
            </a:r>
          </a:p>
          <a:p>
            <a:pPr marL="571500" lvl="1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+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triệu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chứng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kèm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theo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r>
              <a:rPr lang="en-US" dirty="0">
                <a:latin typeface="+mj-lt"/>
              </a:rPr>
              <a:t>​</a:t>
            </a:r>
            <a:endParaRPr lang="vi-V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5353001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07E4991-3066-1BA2-ADFE-C1709EF7436F}"/>
              </a:ext>
            </a:extLst>
          </p:cNvPr>
          <p:cNvSpPr txBox="1"/>
          <p:nvPr/>
        </p:nvSpPr>
        <p:spPr>
          <a:xfrm>
            <a:off x="1563011" y="447790"/>
            <a:ext cx="3330847" cy="4066508"/>
          </a:xfrm>
          <a:custGeom>
            <a:avLst/>
            <a:gdLst/>
            <a:ahLst/>
            <a:cxnLst/>
            <a:rect l="l" t="t" r="r" b="b"/>
            <a:pathLst>
              <a:path w="3330847" h="4066508">
                <a:moveTo>
                  <a:pt x="1678260" y="3920356"/>
                </a:moveTo>
                <a:lnTo>
                  <a:pt x="1720080" y="3920356"/>
                </a:lnTo>
                <a:lnTo>
                  <a:pt x="1720080" y="3962176"/>
                </a:lnTo>
                <a:lnTo>
                  <a:pt x="1678260" y="3962176"/>
                </a:lnTo>
                <a:close/>
                <a:moveTo>
                  <a:pt x="1513061" y="3721223"/>
                </a:moveTo>
                <a:lnTo>
                  <a:pt x="1513061" y="3776588"/>
                </a:lnTo>
                <a:lnTo>
                  <a:pt x="1545654" y="3776588"/>
                </a:lnTo>
                <a:cubicBezTo>
                  <a:pt x="1566787" y="3776588"/>
                  <a:pt x="1579984" y="3775695"/>
                  <a:pt x="1585242" y="3773909"/>
                </a:cubicBezTo>
                <a:cubicBezTo>
                  <a:pt x="1590501" y="3772123"/>
                  <a:pt x="1594618" y="3769047"/>
                  <a:pt x="1597595" y="3764681"/>
                </a:cubicBezTo>
                <a:cubicBezTo>
                  <a:pt x="1600571" y="3760316"/>
                  <a:pt x="1602060" y="3754859"/>
                  <a:pt x="1602060" y="3748310"/>
                </a:cubicBezTo>
                <a:cubicBezTo>
                  <a:pt x="1602060" y="3740968"/>
                  <a:pt x="1600100" y="3735040"/>
                  <a:pt x="1596181" y="3730525"/>
                </a:cubicBezTo>
                <a:cubicBezTo>
                  <a:pt x="1592262" y="3726011"/>
                  <a:pt x="1586730" y="3723158"/>
                  <a:pt x="1579587" y="3721968"/>
                </a:cubicBezTo>
                <a:cubicBezTo>
                  <a:pt x="1576015" y="3721472"/>
                  <a:pt x="1565299" y="3721223"/>
                  <a:pt x="1547440" y="3721223"/>
                </a:cubicBezTo>
                <a:close/>
                <a:moveTo>
                  <a:pt x="512638" y="3721223"/>
                </a:moveTo>
                <a:lnTo>
                  <a:pt x="512638" y="3779564"/>
                </a:lnTo>
                <a:lnTo>
                  <a:pt x="559370" y="3779564"/>
                </a:lnTo>
                <a:lnTo>
                  <a:pt x="559370" y="3807246"/>
                </a:lnTo>
                <a:lnTo>
                  <a:pt x="512638" y="3807246"/>
                </a:lnTo>
                <a:lnTo>
                  <a:pt x="512638" y="3865736"/>
                </a:lnTo>
                <a:lnTo>
                  <a:pt x="545678" y="3865736"/>
                </a:lnTo>
                <a:cubicBezTo>
                  <a:pt x="560263" y="3865736"/>
                  <a:pt x="570780" y="3864545"/>
                  <a:pt x="577229" y="3862164"/>
                </a:cubicBezTo>
                <a:cubicBezTo>
                  <a:pt x="585762" y="3859187"/>
                  <a:pt x="592261" y="3853730"/>
                  <a:pt x="596726" y="3845793"/>
                </a:cubicBezTo>
                <a:cubicBezTo>
                  <a:pt x="602976" y="3834581"/>
                  <a:pt x="606102" y="3817466"/>
                  <a:pt x="606102" y="3794447"/>
                </a:cubicBezTo>
                <a:cubicBezTo>
                  <a:pt x="606102" y="3778076"/>
                  <a:pt x="604787" y="3765450"/>
                  <a:pt x="602158" y="3756570"/>
                </a:cubicBezTo>
                <a:cubicBezTo>
                  <a:pt x="599529" y="3747690"/>
                  <a:pt x="595659" y="3740522"/>
                  <a:pt x="590549" y="3735064"/>
                </a:cubicBezTo>
                <a:cubicBezTo>
                  <a:pt x="585440" y="3729607"/>
                  <a:pt x="578767" y="3725788"/>
                  <a:pt x="570532" y="3723605"/>
                </a:cubicBezTo>
                <a:cubicBezTo>
                  <a:pt x="564182" y="3722017"/>
                  <a:pt x="551531" y="3721223"/>
                  <a:pt x="532581" y="3721223"/>
                </a:cubicBezTo>
                <a:close/>
                <a:moveTo>
                  <a:pt x="1677069" y="3684314"/>
                </a:moveTo>
                <a:lnTo>
                  <a:pt x="1721122" y="3684314"/>
                </a:lnTo>
                <a:lnTo>
                  <a:pt x="1721122" y="3902496"/>
                </a:lnTo>
                <a:lnTo>
                  <a:pt x="1677069" y="3902496"/>
                </a:lnTo>
                <a:close/>
                <a:moveTo>
                  <a:pt x="1469007" y="3684314"/>
                </a:moveTo>
                <a:lnTo>
                  <a:pt x="1561727" y="3684314"/>
                </a:lnTo>
                <a:cubicBezTo>
                  <a:pt x="1585044" y="3684314"/>
                  <a:pt x="1601985" y="3686274"/>
                  <a:pt x="1612552" y="3690193"/>
                </a:cubicBezTo>
                <a:cubicBezTo>
                  <a:pt x="1623119" y="3694112"/>
                  <a:pt x="1631577" y="3701082"/>
                  <a:pt x="1637927" y="3711103"/>
                </a:cubicBezTo>
                <a:cubicBezTo>
                  <a:pt x="1644277" y="3721124"/>
                  <a:pt x="1647452" y="3732584"/>
                  <a:pt x="1647452" y="3745482"/>
                </a:cubicBezTo>
                <a:cubicBezTo>
                  <a:pt x="1647452" y="3761854"/>
                  <a:pt x="1642640" y="3775372"/>
                  <a:pt x="1633016" y="3786038"/>
                </a:cubicBezTo>
                <a:cubicBezTo>
                  <a:pt x="1623392" y="3796704"/>
                  <a:pt x="1609005" y="3803426"/>
                  <a:pt x="1589856" y="3806204"/>
                </a:cubicBezTo>
                <a:cubicBezTo>
                  <a:pt x="1599381" y="3811761"/>
                  <a:pt x="1607244" y="3817863"/>
                  <a:pt x="1613445" y="3824510"/>
                </a:cubicBezTo>
                <a:cubicBezTo>
                  <a:pt x="1619646" y="3831158"/>
                  <a:pt x="1628005" y="3842965"/>
                  <a:pt x="1638523" y="3859931"/>
                </a:cubicBezTo>
                <a:lnTo>
                  <a:pt x="1665163" y="3902496"/>
                </a:lnTo>
                <a:lnTo>
                  <a:pt x="1612478" y="3902496"/>
                </a:lnTo>
                <a:lnTo>
                  <a:pt x="1580628" y="3855020"/>
                </a:lnTo>
                <a:cubicBezTo>
                  <a:pt x="1569318" y="3838054"/>
                  <a:pt x="1561578" y="3827363"/>
                  <a:pt x="1557411" y="3822947"/>
                </a:cubicBezTo>
                <a:cubicBezTo>
                  <a:pt x="1553244" y="3818532"/>
                  <a:pt x="1548829" y="3815506"/>
                  <a:pt x="1544166" y="3813869"/>
                </a:cubicBezTo>
                <a:cubicBezTo>
                  <a:pt x="1539502" y="3812232"/>
                  <a:pt x="1532111" y="3811413"/>
                  <a:pt x="1521990" y="3811413"/>
                </a:cubicBezTo>
                <a:lnTo>
                  <a:pt x="1513061" y="3811413"/>
                </a:lnTo>
                <a:lnTo>
                  <a:pt x="1513061" y="3902496"/>
                </a:lnTo>
                <a:lnTo>
                  <a:pt x="1469007" y="3902496"/>
                </a:lnTo>
                <a:close/>
                <a:moveTo>
                  <a:pt x="1262732" y="3684314"/>
                </a:moveTo>
                <a:lnTo>
                  <a:pt x="1436116" y="3684314"/>
                </a:lnTo>
                <a:lnTo>
                  <a:pt x="1436116" y="3721223"/>
                </a:lnTo>
                <a:lnTo>
                  <a:pt x="1371525" y="3721223"/>
                </a:lnTo>
                <a:lnTo>
                  <a:pt x="1371525" y="3902496"/>
                </a:lnTo>
                <a:lnTo>
                  <a:pt x="1327472" y="3902496"/>
                </a:lnTo>
                <a:lnTo>
                  <a:pt x="1327472" y="3721223"/>
                </a:lnTo>
                <a:lnTo>
                  <a:pt x="1262732" y="3721223"/>
                </a:lnTo>
                <a:close/>
                <a:moveTo>
                  <a:pt x="963736" y="3684314"/>
                </a:moveTo>
                <a:lnTo>
                  <a:pt x="1007789" y="3684314"/>
                </a:lnTo>
                <a:lnTo>
                  <a:pt x="1007789" y="3802484"/>
                </a:lnTo>
                <a:cubicBezTo>
                  <a:pt x="1007789" y="3821236"/>
                  <a:pt x="1008335" y="3833390"/>
                  <a:pt x="1009426" y="3838947"/>
                </a:cubicBezTo>
                <a:cubicBezTo>
                  <a:pt x="1011311" y="3847876"/>
                  <a:pt x="1015801" y="3855045"/>
                  <a:pt x="1022895" y="3860452"/>
                </a:cubicBezTo>
                <a:cubicBezTo>
                  <a:pt x="1029989" y="3865860"/>
                  <a:pt x="1039688" y="3868563"/>
                  <a:pt x="1051991" y="3868563"/>
                </a:cubicBezTo>
                <a:cubicBezTo>
                  <a:pt x="1064492" y="3868563"/>
                  <a:pt x="1073918" y="3866008"/>
                  <a:pt x="1080268" y="3860899"/>
                </a:cubicBezTo>
                <a:cubicBezTo>
                  <a:pt x="1086618" y="3855789"/>
                  <a:pt x="1090438" y="3849513"/>
                  <a:pt x="1091728" y="3842072"/>
                </a:cubicBezTo>
                <a:cubicBezTo>
                  <a:pt x="1093018" y="3834631"/>
                  <a:pt x="1093663" y="3822278"/>
                  <a:pt x="1093663" y="3805014"/>
                </a:cubicBezTo>
                <a:lnTo>
                  <a:pt x="1093663" y="3684314"/>
                </a:lnTo>
                <a:lnTo>
                  <a:pt x="1137716" y="3684314"/>
                </a:lnTo>
                <a:lnTo>
                  <a:pt x="1137716" y="3798912"/>
                </a:lnTo>
                <a:cubicBezTo>
                  <a:pt x="1137716" y="3825106"/>
                  <a:pt x="1136525" y="3843610"/>
                  <a:pt x="1134144" y="3854425"/>
                </a:cubicBezTo>
                <a:cubicBezTo>
                  <a:pt x="1131763" y="3865240"/>
                  <a:pt x="1127372" y="3874368"/>
                  <a:pt x="1120973" y="3881809"/>
                </a:cubicBezTo>
                <a:cubicBezTo>
                  <a:pt x="1114573" y="3889250"/>
                  <a:pt x="1106016" y="3895179"/>
                  <a:pt x="1095300" y="3899594"/>
                </a:cubicBezTo>
                <a:cubicBezTo>
                  <a:pt x="1084584" y="3904009"/>
                  <a:pt x="1070594" y="3906217"/>
                  <a:pt x="1053330" y="3906217"/>
                </a:cubicBezTo>
                <a:cubicBezTo>
                  <a:pt x="1032494" y="3906217"/>
                  <a:pt x="1016694" y="3903811"/>
                  <a:pt x="1005929" y="3898999"/>
                </a:cubicBezTo>
                <a:cubicBezTo>
                  <a:pt x="995163" y="3894187"/>
                  <a:pt x="986655" y="3887936"/>
                  <a:pt x="980405" y="3880246"/>
                </a:cubicBezTo>
                <a:cubicBezTo>
                  <a:pt x="974154" y="3872557"/>
                  <a:pt x="970036" y="3864495"/>
                  <a:pt x="968052" y="3856062"/>
                </a:cubicBezTo>
                <a:cubicBezTo>
                  <a:pt x="965174" y="3843560"/>
                  <a:pt x="963736" y="3825106"/>
                  <a:pt x="963736" y="3800698"/>
                </a:cubicBezTo>
                <a:close/>
                <a:moveTo>
                  <a:pt x="764008" y="3684314"/>
                </a:moveTo>
                <a:lnTo>
                  <a:pt x="925785" y="3684314"/>
                </a:lnTo>
                <a:lnTo>
                  <a:pt x="925785" y="3721223"/>
                </a:lnTo>
                <a:lnTo>
                  <a:pt x="808062" y="3721223"/>
                </a:lnTo>
                <a:lnTo>
                  <a:pt x="808062" y="3769593"/>
                </a:lnTo>
                <a:lnTo>
                  <a:pt x="917599" y="3769593"/>
                </a:lnTo>
                <a:lnTo>
                  <a:pt x="917599" y="3806353"/>
                </a:lnTo>
                <a:lnTo>
                  <a:pt x="808062" y="3806353"/>
                </a:lnTo>
                <a:lnTo>
                  <a:pt x="808062" y="3865736"/>
                </a:lnTo>
                <a:lnTo>
                  <a:pt x="929952" y="3865736"/>
                </a:lnTo>
                <a:lnTo>
                  <a:pt x="929952" y="3902496"/>
                </a:lnTo>
                <a:lnTo>
                  <a:pt x="764008" y="3902496"/>
                </a:lnTo>
                <a:close/>
                <a:moveTo>
                  <a:pt x="686469" y="3684314"/>
                </a:moveTo>
                <a:lnTo>
                  <a:pt x="730522" y="3684314"/>
                </a:lnTo>
                <a:lnTo>
                  <a:pt x="730522" y="3902496"/>
                </a:lnTo>
                <a:lnTo>
                  <a:pt x="686469" y="3902496"/>
                </a:lnTo>
                <a:close/>
                <a:moveTo>
                  <a:pt x="468733" y="3684314"/>
                </a:moveTo>
                <a:lnTo>
                  <a:pt x="549101" y="3684314"/>
                </a:lnTo>
                <a:cubicBezTo>
                  <a:pt x="567555" y="3684314"/>
                  <a:pt x="581545" y="3685753"/>
                  <a:pt x="591070" y="3688630"/>
                </a:cubicBezTo>
                <a:cubicBezTo>
                  <a:pt x="603969" y="3692500"/>
                  <a:pt x="614982" y="3699321"/>
                  <a:pt x="624110" y="3709094"/>
                </a:cubicBezTo>
                <a:cubicBezTo>
                  <a:pt x="633238" y="3718867"/>
                  <a:pt x="640109" y="3730699"/>
                  <a:pt x="644723" y="3744589"/>
                </a:cubicBezTo>
                <a:cubicBezTo>
                  <a:pt x="649336" y="3758480"/>
                  <a:pt x="651643" y="3775645"/>
                  <a:pt x="651643" y="3796084"/>
                </a:cubicBezTo>
                <a:cubicBezTo>
                  <a:pt x="651643" y="3814043"/>
                  <a:pt x="649088" y="3830240"/>
                  <a:pt x="643979" y="3844676"/>
                </a:cubicBezTo>
                <a:cubicBezTo>
                  <a:pt x="638869" y="3859113"/>
                  <a:pt x="631353" y="3871143"/>
                  <a:pt x="621431" y="3880767"/>
                </a:cubicBezTo>
                <a:cubicBezTo>
                  <a:pt x="613791" y="3888010"/>
                  <a:pt x="603522" y="3893715"/>
                  <a:pt x="590624" y="3897882"/>
                </a:cubicBezTo>
                <a:cubicBezTo>
                  <a:pt x="580900" y="3900958"/>
                  <a:pt x="567853" y="3902496"/>
                  <a:pt x="551482" y="3902496"/>
                </a:cubicBezTo>
                <a:lnTo>
                  <a:pt x="468733" y="3902496"/>
                </a:lnTo>
                <a:lnTo>
                  <a:pt x="468733" y="3807246"/>
                </a:lnTo>
                <a:lnTo>
                  <a:pt x="446112" y="3807246"/>
                </a:lnTo>
                <a:lnTo>
                  <a:pt x="446112" y="3779564"/>
                </a:lnTo>
                <a:lnTo>
                  <a:pt x="468733" y="3779564"/>
                </a:lnTo>
                <a:close/>
                <a:moveTo>
                  <a:pt x="26051" y="3657600"/>
                </a:moveTo>
                <a:lnTo>
                  <a:pt x="219904" y="3657600"/>
                </a:lnTo>
                <a:lnTo>
                  <a:pt x="219904" y="3715655"/>
                </a:lnTo>
                <a:lnTo>
                  <a:pt x="131055" y="4066508"/>
                </a:lnTo>
                <a:lnTo>
                  <a:pt x="48768" y="4066508"/>
                </a:lnTo>
                <a:lnTo>
                  <a:pt x="137617" y="3721713"/>
                </a:lnTo>
                <a:lnTo>
                  <a:pt x="26051" y="3721713"/>
                </a:lnTo>
                <a:close/>
                <a:moveTo>
                  <a:pt x="836190" y="3657525"/>
                </a:moveTo>
                <a:lnTo>
                  <a:pt x="862682" y="3657525"/>
                </a:lnTo>
                <a:lnTo>
                  <a:pt x="895126" y="3676873"/>
                </a:lnTo>
                <a:lnTo>
                  <a:pt x="865807" y="3676873"/>
                </a:lnTo>
                <a:lnTo>
                  <a:pt x="849436" y="3665859"/>
                </a:lnTo>
                <a:lnTo>
                  <a:pt x="833065" y="3676873"/>
                </a:lnTo>
                <a:lnTo>
                  <a:pt x="803746" y="3676873"/>
                </a:lnTo>
                <a:close/>
                <a:moveTo>
                  <a:pt x="802555" y="3628206"/>
                </a:moveTo>
                <a:lnTo>
                  <a:pt x="849436" y="3628206"/>
                </a:lnTo>
                <a:lnTo>
                  <a:pt x="866998" y="3652465"/>
                </a:lnTo>
                <a:lnTo>
                  <a:pt x="840655" y="3652465"/>
                </a:lnTo>
                <a:close/>
                <a:moveTo>
                  <a:pt x="126711" y="3265579"/>
                </a:moveTo>
                <a:cubicBezTo>
                  <a:pt x="120990" y="3265579"/>
                  <a:pt x="115605" y="3267262"/>
                  <a:pt x="110557" y="3270627"/>
                </a:cubicBezTo>
                <a:cubicBezTo>
                  <a:pt x="105509" y="3273993"/>
                  <a:pt x="101806" y="3277695"/>
                  <a:pt x="99451" y="3281734"/>
                </a:cubicBezTo>
                <a:lnTo>
                  <a:pt x="99451" y="3348370"/>
                </a:lnTo>
                <a:cubicBezTo>
                  <a:pt x="99451" y="3383372"/>
                  <a:pt x="108874" y="3400872"/>
                  <a:pt x="127721" y="3400872"/>
                </a:cubicBezTo>
                <a:cubicBezTo>
                  <a:pt x="138491" y="3400872"/>
                  <a:pt x="145474" y="3395656"/>
                  <a:pt x="148671" y="3385223"/>
                </a:cubicBezTo>
                <a:cubicBezTo>
                  <a:pt x="151868" y="3374790"/>
                  <a:pt x="153467" y="3356952"/>
                  <a:pt x="153467" y="3331711"/>
                </a:cubicBezTo>
                <a:cubicBezTo>
                  <a:pt x="153467" y="3315220"/>
                  <a:pt x="152962" y="3302684"/>
                  <a:pt x="151952" y="3294102"/>
                </a:cubicBezTo>
                <a:cubicBezTo>
                  <a:pt x="150943" y="3285520"/>
                  <a:pt x="148587" y="3278621"/>
                  <a:pt x="144885" y="3273404"/>
                </a:cubicBezTo>
                <a:cubicBezTo>
                  <a:pt x="141183" y="3268187"/>
                  <a:pt x="135125" y="3265579"/>
                  <a:pt x="126711" y="3265579"/>
                </a:cubicBezTo>
                <a:close/>
                <a:moveTo>
                  <a:pt x="512935" y="3187096"/>
                </a:moveTo>
                <a:lnTo>
                  <a:pt x="512935" y="3245436"/>
                </a:lnTo>
                <a:lnTo>
                  <a:pt x="553714" y="3245436"/>
                </a:lnTo>
                <a:cubicBezTo>
                  <a:pt x="569589" y="3245436"/>
                  <a:pt x="579660" y="3244990"/>
                  <a:pt x="583927" y="3244097"/>
                </a:cubicBezTo>
                <a:cubicBezTo>
                  <a:pt x="590475" y="3242906"/>
                  <a:pt x="595808" y="3240004"/>
                  <a:pt x="599926" y="3235390"/>
                </a:cubicBezTo>
                <a:cubicBezTo>
                  <a:pt x="604043" y="3230777"/>
                  <a:pt x="606102" y="3224600"/>
                  <a:pt x="606102" y="3216861"/>
                </a:cubicBezTo>
                <a:cubicBezTo>
                  <a:pt x="606102" y="3210313"/>
                  <a:pt x="604514" y="3204757"/>
                  <a:pt x="601339" y="3200193"/>
                </a:cubicBezTo>
                <a:cubicBezTo>
                  <a:pt x="598164" y="3195629"/>
                  <a:pt x="593575" y="3192305"/>
                  <a:pt x="587573" y="3190221"/>
                </a:cubicBezTo>
                <a:cubicBezTo>
                  <a:pt x="581570" y="3188137"/>
                  <a:pt x="568548" y="3187096"/>
                  <a:pt x="548505" y="3187096"/>
                </a:cubicBezTo>
                <a:close/>
                <a:moveTo>
                  <a:pt x="512935" y="3100329"/>
                </a:moveTo>
                <a:lnTo>
                  <a:pt x="512935" y="3150782"/>
                </a:lnTo>
                <a:lnTo>
                  <a:pt x="541808" y="3150782"/>
                </a:lnTo>
                <a:cubicBezTo>
                  <a:pt x="558973" y="3150782"/>
                  <a:pt x="569639" y="3150534"/>
                  <a:pt x="573806" y="3150037"/>
                </a:cubicBezTo>
                <a:cubicBezTo>
                  <a:pt x="581347" y="3149145"/>
                  <a:pt x="587275" y="3146540"/>
                  <a:pt x="591591" y="3142224"/>
                </a:cubicBezTo>
                <a:cubicBezTo>
                  <a:pt x="595907" y="3137908"/>
                  <a:pt x="598065" y="3132228"/>
                  <a:pt x="598065" y="3125183"/>
                </a:cubicBezTo>
                <a:cubicBezTo>
                  <a:pt x="598065" y="3118436"/>
                  <a:pt x="596205" y="3112954"/>
                  <a:pt x="592484" y="3108738"/>
                </a:cubicBezTo>
                <a:cubicBezTo>
                  <a:pt x="588763" y="3104521"/>
                  <a:pt x="583232" y="3101966"/>
                  <a:pt x="575890" y="3101073"/>
                </a:cubicBezTo>
                <a:cubicBezTo>
                  <a:pt x="571524" y="3100577"/>
                  <a:pt x="558973" y="3100329"/>
                  <a:pt x="538236" y="3100329"/>
                </a:cubicBezTo>
                <a:close/>
                <a:moveTo>
                  <a:pt x="1964605" y="3064015"/>
                </a:moveTo>
                <a:lnTo>
                  <a:pt x="2007468" y="3064015"/>
                </a:lnTo>
                <a:lnTo>
                  <a:pt x="2096764" y="3209718"/>
                </a:lnTo>
                <a:lnTo>
                  <a:pt x="2096764" y="3064015"/>
                </a:lnTo>
                <a:lnTo>
                  <a:pt x="2137692" y="3064015"/>
                </a:lnTo>
                <a:lnTo>
                  <a:pt x="2137692" y="3282197"/>
                </a:lnTo>
                <a:lnTo>
                  <a:pt x="2093490" y="3282197"/>
                </a:lnTo>
                <a:lnTo>
                  <a:pt x="2005533" y="3139917"/>
                </a:lnTo>
                <a:lnTo>
                  <a:pt x="2005533" y="3282197"/>
                </a:lnTo>
                <a:lnTo>
                  <a:pt x="1964605" y="3282197"/>
                </a:lnTo>
                <a:close/>
                <a:moveTo>
                  <a:pt x="1706686" y="3064015"/>
                </a:moveTo>
                <a:lnTo>
                  <a:pt x="1750739" y="3064015"/>
                </a:lnTo>
                <a:lnTo>
                  <a:pt x="1750739" y="3182184"/>
                </a:lnTo>
                <a:cubicBezTo>
                  <a:pt x="1750739" y="3201135"/>
                  <a:pt x="1751285" y="3213289"/>
                  <a:pt x="1752376" y="3218647"/>
                </a:cubicBezTo>
                <a:cubicBezTo>
                  <a:pt x="1756444" y="3238392"/>
                  <a:pt x="1770632" y="3248264"/>
                  <a:pt x="1794941" y="3248264"/>
                </a:cubicBezTo>
                <a:cubicBezTo>
                  <a:pt x="1818357" y="3248264"/>
                  <a:pt x="1831602" y="3239434"/>
                  <a:pt x="1834678" y="3221773"/>
                </a:cubicBezTo>
                <a:cubicBezTo>
                  <a:pt x="1835968" y="3214331"/>
                  <a:pt x="1836613" y="3201979"/>
                  <a:pt x="1836613" y="3184714"/>
                </a:cubicBezTo>
                <a:lnTo>
                  <a:pt x="1836613" y="3064015"/>
                </a:lnTo>
                <a:lnTo>
                  <a:pt x="1880666" y="3064015"/>
                </a:lnTo>
                <a:lnTo>
                  <a:pt x="1880666" y="3141852"/>
                </a:lnTo>
                <a:cubicBezTo>
                  <a:pt x="1895053" y="3139173"/>
                  <a:pt x="1905074" y="3133964"/>
                  <a:pt x="1910729" y="3126225"/>
                </a:cubicBezTo>
                <a:cubicBezTo>
                  <a:pt x="1914103" y="3121661"/>
                  <a:pt x="1915889" y="3114864"/>
                  <a:pt x="1916087" y="3105836"/>
                </a:cubicBezTo>
                <a:lnTo>
                  <a:pt x="1895846" y="3105836"/>
                </a:lnTo>
                <a:lnTo>
                  <a:pt x="1895846" y="3064015"/>
                </a:lnTo>
                <a:lnTo>
                  <a:pt x="1937667" y="3064015"/>
                </a:lnTo>
                <a:lnTo>
                  <a:pt x="1937667" y="3093929"/>
                </a:lnTo>
                <a:cubicBezTo>
                  <a:pt x="1937667" y="3106232"/>
                  <a:pt x="1936601" y="3115857"/>
                  <a:pt x="1934467" y="3122802"/>
                </a:cubicBezTo>
                <a:cubicBezTo>
                  <a:pt x="1932334" y="3129747"/>
                  <a:pt x="1928440" y="3135948"/>
                  <a:pt x="1922784" y="3141405"/>
                </a:cubicBezTo>
                <a:cubicBezTo>
                  <a:pt x="1913656" y="3150137"/>
                  <a:pt x="1899617" y="3155941"/>
                  <a:pt x="1880666" y="3158818"/>
                </a:cubicBezTo>
                <a:lnTo>
                  <a:pt x="1880666" y="3178612"/>
                </a:lnTo>
                <a:cubicBezTo>
                  <a:pt x="1880666" y="3204310"/>
                  <a:pt x="1879475" y="3222814"/>
                  <a:pt x="1877094" y="3234125"/>
                </a:cubicBezTo>
                <a:cubicBezTo>
                  <a:pt x="1874812" y="3244742"/>
                  <a:pt x="1870447" y="3253870"/>
                  <a:pt x="1863997" y="3261510"/>
                </a:cubicBezTo>
                <a:cubicBezTo>
                  <a:pt x="1849908" y="3277782"/>
                  <a:pt x="1827336" y="3285918"/>
                  <a:pt x="1796280" y="3285918"/>
                </a:cubicBezTo>
                <a:cubicBezTo>
                  <a:pt x="1761752" y="3285918"/>
                  <a:pt x="1737444" y="3277236"/>
                  <a:pt x="1723355" y="3259873"/>
                </a:cubicBezTo>
                <a:cubicBezTo>
                  <a:pt x="1717104" y="3252233"/>
                  <a:pt x="1712986" y="3244196"/>
                  <a:pt x="1711002" y="3235762"/>
                </a:cubicBezTo>
                <a:cubicBezTo>
                  <a:pt x="1708125" y="3223360"/>
                  <a:pt x="1706686" y="3204905"/>
                  <a:pt x="1706686" y="3180398"/>
                </a:cubicBezTo>
                <a:close/>
                <a:moveTo>
                  <a:pt x="1497582" y="3064015"/>
                </a:moveTo>
                <a:lnTo>
                  <a:pt x="1541636" y="3064015"/>
                </a:lnTo>
                <a:lnTo>
                  <a:pt x="1541636" y="3149889"/>
                </a:lnTo>
                <a:lnTo>
                  <a:pt x="1627956" y="3149889"/>
                </a:lnTo>
                <a:lnTo>
                  <a:pt x="1627956" y="3064015"/>
                </a:lnTo>
                <a:lnTo>
                  <a:pt x="1672009" y="3064015"/>
                </a:lnTo>
                <a:lnTo>
                  <a:pt x="1672009" y="3282197"/>
                </a:lnTo>
                <a:lnTo>
                  <a:pt x="1627956" y="3282197"/>
                </a:lnTo>
                <a:lnTo>
                  <a:pt x="1627956" y="3186798"/>
                </a:lnTo>
                <a:lnTo>
                  <a:pt x="1541636" y="3186798"/>
                </a:lnTo>
                <a:lnTo>
                  <a:pt x="1541636" y="3282197"/>
                </a:lnTo>
                <a:lnTo>
                  <a:pt x="1497582" y="3282197"/>
                </a:lnTo>
                <a:close/>
                <a:moveTo>
                  <a:pt x="954955" y="3064015"/>
                </a:moveTo>
                <a:lnTo>
                  <a:pt x="997817" y="3064015"/>
                </a:lnTo>
                <a:lnTo>
                  <a:pt x="1087114" y="3209718"/>
                </a:lnTo>
                <a:lnTo>
                  <a:pt x="1087114" y="3064015"/>
                </a:lnTo>
                <a:lnTo>
                  <a:pt x="1128042" y="3064015"/>
                </a:lnTo>
                <a:lnTo>
                  <a:pt x="1128042" y="3282197"/>
                </a:lnTo>
                <a:lnTo>
                  <a:pt x="1083840" y="3282197"/>
                </a:lnTo>
                <a:lnTo>
                  <a:pt x="995883" y="3139917"/>
                </a:lnTo>
                <a:lnTo>
                  <a:pt x="995883" y="3282197"/>
                </a:lnTo>
                <a:lnTo>
                  <a:pt x="954955" y="3282197"/>
                </a:lnTo>
                <a:close/>
                <a:moveTo>
                  <a:pt x="754483" y="3064015"/>
                </a:moveTo>
                <a:lnTo>
                  <a:pt x="916260" y="3064015"/>
                </a:lnTo>
                <a:lnTo>
                  <a:pt x="916260" y="3100924"/>
                </a:lnTo>
                <a:lnTo>
                  <a:pt x="798537" y="3100924"/>
                </a:lnTo>
                <a:lnTo>
                  <a:pt x="798537" y="3149293"/>
                </a:lnTo>
                <a:lnTo>
                  <a:pt x="908074" y="3149293"/>
                </a:lnTo>
                <a:lnTo>
                  <a:pt x="908074" y="3186054"/>
                </a:lnTo>
                <a:lnTo>
                  <a:pt x="798537" y="3186054"/>
                </a:lnTo>
                <a:lnTo>
                  <a:pt x="798537" y="3245436"/>
                </a:lnTo>
                <a:lnTo>
                  <a:pt x="920427" y="3245436"/>
                </a:lnTo>
                <a:lnTo>
                  <a:pt x="920427" y="3282197"/>
                </a:lnTo>
                <a:lnTo>
                  <a:pt x="754483" y="3282197"/>
                </a:lnTo>
                <a:close/>
                <a:moveTo>
                  <a:pt x="676944" y="3064015"/>
                </a:moveTo>
                <a:lnTo>
                  <a:pt x="720997" y="3064015"/>
                </a:lnTo>
                <a:lnTo>
                  <a:pt x="720997" y="3282197"/>
                </a:lnTo>
                <a:lnTo>
                  <a:pt x="676944" y="3282197"/>
                </a:lnTo>
                <a:close/>
                <a:moveTo>
                  <a:pt x="468882" y="3064015"/>
                </a:moveTo>
                <a:lnTo>
                  <a:pt x="556096" y="3064015"/>
                </a:lnTo>
                <a:cubicBezTo>
                  <a:pt x="573360" y="3064015"/>
                  <a:pt x="586233" y="3064734"/>
                  <a:pt x="594716" y="3066173"/>
                </a:cubicBezTo>
                <a:cubicBezTo>
                  <a:pt x="603200" y="3067612"/>
                  <a:pt x="610790" y="3070613"/>
                  <a:pt x="617487" y="3075177"/>
                </a:cubicBezTo>
                <a:cubicBezTo>
                  <a:pt x="624184" y="3079741"/>
                  <a:pt x="629766" y="3085818"/>
                  <a:pt x="634230" y="3093408"/>
                </a:cubicBezTo>
                <a:cubicBezTo>
                  <a:pt x="638695" y="3100999"/>
                  <a:pt x="640928" y="3109507"/>
                  <a:pt x="640928" y="3118932"/>
                </a:cubicBezTo>
                <a:cubicBezTo>
                  <a:pt x="640928" y="3129152"/>
                  <a:pt x="638174" y="3138528"/>
                  <a:pt x="632668" y="3147061"/>
                </a:cubicBezTo>
                <a:cubicBezTo>
                  <a:pt x="627161" y="3155594"/>
                  <a:pt x="619695" y="3161993"/>
                  <a:pt x="610269" y="3166260"/>
                </a:cubicBezTo>
                <a:cubicBezTo>
                  <a:pt x="623564" y="3170129"/>
                  <a:pt x="633784" y="3176727"/>
                  <a:pt x="640928" y="3186054"/>
                </a:cubicBezTo>
                <a:cubicBezTo>
                  <a:pt x="648071" y="3195380"/>
                  <a:pt x="651643" y="3206344"/>
                  <a:pt x="651643" y="3218945"/>
                </a:cubicBezTo>
                <a:cubicBezTo>
                  <a:pt x="651643" y="3228867"/>
                  <a:pt x="649336" y="3238516"/>
                  <a:pt x="644723" y="3247892"/>
                </a:cubicBezTo>
                <a:cubicBezTo>
                  <a:pt x="640109" y="3257268"/>
                  <a:pt x="633809" y="3264759"/>
                  <a:pt x="625822" y="3270365"/>
                </a:cubicBezTo>
                <a:cubicBezTo>
                  <a:pt x="617834" y="3275971"/>
                  <a:pt x="607987" y="3279419"/>
                  <a:pt x="596279" y="3280709"/>
                </a:cubicBezTo>
                <a:cubicBezTo>
                  <a:pt x="588937" y="3281502"/>
                  <a:pt x="571226" y="3281998"/>
                  <a:pt x="543148" y="3282197"/>
                </a:cubicBezTo>
                <a:lnTo>
                  <a:pt x="468882" y="3282197"/>
                </a:lnTo>
                <a:close/>
                <a:moveTo>
                  <a:pt x="2274465" y="3060294"/>
                </a:moveTo>
                <a:cubicBezTo>
                  <a:pt x="2301552" y="3060294"/>
                  <a:pt x="2322710" y="3065974"/>
                  <a:pt x="2337940" y="3077335"/>
                </a:cubicBezTo>
                <a:cubicBezTo>
                  <a:pt x="2353171" y="3088696"/>
                  <a:pt x="2362968" y="3104397"/>
                  <a:pt x="2367334" y="3124439"/>
                </a:cubicBezTo>
                <a:lnTo>
                  <a:pt x="2323578" y="3132625"/>
                </a:lnTo>
                <a:cubicBezTo>
                  <a:pt x="2320503" y="3121909"/>
                  <a:pt x="2314723" y="3113451"/>
                  <a:pt x="2306240" y="3107249"/>
                </a:cubicBezTo>
                <a:cubicBezTo>
                  <a:pt x="2297757" y="3101048"/>
                  <a:pt x="2287165" y="3097948"/>
                  <a:pt x="2274465" y="3097948"/>
                </a:cubicBezTo>
                <a:cubicBezTo>
                  <a:pt x="2255217" y="3097948"/>
                  <a:pt x="2239912" y="3104050"/>
                  <a:pt x="2228552" y="3116254"/>
                </a:cubicBezTo>
                <a:cubicBezTo>
                  <a:pt x="2217191" y="3128457"/>
                  <a:pt x="2211511" y="3146565"/>
                  <a:pt x="2211511" y="3170576"/>
                </a:cubicBezTo>
                <a:cubicBezTo>
                  <a:pt x="2211511" y="3196472"/>
                  <a:pt x="2217266" y="3215894"/>
                  <a:pt x="2228775" y="3228842"/>
                </a:cubicBezTo>
                <a:cubicBezTo>
                  <a:pt x="2240284" y="3241790"/>
                  <a:pt x="2255366" y="3248264"/>
                  <a:pt x="2274019" y="3248264"/>
                </a:cubicBezTo>
                <a:cubicBezTo>
                  <a:pt x="2283246" y="3248264"/>
                  <a:pt x="2292498" y="3246453"/>
                  <a:pt x="2301775" y="3242832"/>
                </a:cubicBezTo>
                <a:cubicBezTo>
                  <a:pt x="2311052" y="3239210"/>
                  <a:pt x="2319014" y="3234820"/>
                  <a:pt x="2325662" y="3229661"/>
                </a:cubicBezTo>
                <a:lnTo>
                  <a:pt x="2325662" y="3201979"/>
                </a:lnTo>
                <a:lnTo>
                  <a:pt x="2275209" y="3201979"/>
                </a:lnTo>
                <a:lnTo>
                  <a:pt x="2275209" y="3165218"/>
                </a:lnTo>
                <a:lnTo>
                  <a:pt x="2370162" y="3165218"/>
                </a:lnTo>
                <a:lnTo>
                  <a:pt x="2370162" y="3252134"/>
                </a:lnTo>
                <a:cubicBezTo>
                  <a:pt x="2360934" y="3261063"/>
                  <a:pt x="2347565" y="3268926"/>
                  <a:pt x="2330052" y="3275723"/>
                </a:cubicBezTo>
                <a:cubicBezTo>
                  <a:pt x="2312540" y="3282519"/>
                  <a:pt x="2294805" y="3285918"/>
                  <a:pt x="2276846" y="3285918"/>
                </a:cubicBezTo>
                <a:cubicBezTo>
                  <a:pt x="2254026" y="3285918"/>
                  <a:pt x="2234133" y="3281130"/>
                  <a:pt x="2217166" y="3271556"/>
                </a:cubicBezTo>
                <a:cubicBezTo>
                  <a:pt x="2200200" y="3261981"/>
                  <a:pt x="2187450" y="3248289"/>
                  <a:pt x="2178918" y="3230479"/>
                </a:cubicBezTo>
                <a:cubicBezTo>
                  <a:pt x="2170385" y="3212669"/>
                  <a:pt x="2166118" y="3193297"/>
                  <a:pt x="2166118" y="3172362"/>
                </a:cubicBezTo>
                <a:cubicBezTo>
                  <a:pt x="2166118" y="3149641"/>
                  <a:pt x="2170881" y="3129450"/>
                  <a:pt x="2180406" y="3111789"/>
                </a:cubicBezTo>
                <a:cubicBezTo>
                  <a:pt x="2189931" y="3094128"/>
                  <a:pt x="2203871" y="3080584"/>
                  <a:pt x="2222226" y="3071159"/>
                </a:cubicBezTo>
                <a:cubicBezTo>
                  <a:pt x="2236216" y="3063916"/>
                  <a:pt x="2253629" y="3060294"/>
                  <a:pt x="2274465" y="3060294"/>
                </a:cubicBezTo>
                <a:close/>
                <a:moveTo>
                  <a:pt x="1372716" y="3060294"/>
                </a:moveTo>
                <a:cubicBezTo>
                  <a:pt x="1399405" y="3060294"/>
                  <a:pt x="1421085" y="3068182"/>
                  <a:pt x="1437754" y="3083958"/>
                </a:cubicBezTo>
                <a:cubicBezTo>
                  <a:pt x="1447675" y="3093284"/>
                  <a:pt x="1455117" y="3106679"/>
                  <a:pt x="1460078" y="3124141"/>
                </a:cubicBezTo>
                <a:lnTo>
                  <a:pt x="1416471" y="3134559"/>
                </a:lnTo>
                <a:cubicBezTo>
                  <a:pt x="1413891" y="3123248"/>
                  <a:pt x="1408509" y="3114319"/>
                  <a:pt x="1400323" y="3107770"/>
                </a:cubicBezTo>
                <a:cubicBezTo>
                  <a:pt x="1392138" y="3101222"/>
                  <a:pt x="1382191" y="3097948"/>
                  <a:pt x="1370483" y="3097948"/>
                </a:cubicBezTo>
                <a:cubicBezTo>
                  <a:pt x="1354310" y="3097948"/>
                  <a:pt x="1341189" y="3103752"/>
                  <a:pt x="1331118" y="3115361"/>
                </a:cubicBezTo>
                <a:cubicBezTo>
                  <a:pt x="1321047" y="3126969"/>
                  <a:pt x="1316012" y="3145771"/>
                  <a:pt x="1316012" y="3171766"/>
                </a:cubicBezTo>
                <a:cubicBezTo>
                  <a:pt x="1316012" y="3199349"/>
                  <a:pt x="1320973" y="3218995"/>
                  <a:pt x="1330895" y="3230702"/>
                </a:cubicBezTo>
                <a:cubicBezTo>
                  <a:pt x="1340817" y="3242410"/>
                  <a:pt x="1353715" y="3248264"/>
                  <a:pt x="1369590" y="3248264"/>
                </a:cubicBezTo>
                <a:cubicBezTo>
                  <a:pt x="1381298" y="3248264"/>
                  <a:pt x="1391369" y="3244543"/>
                  <a:pt x="1399802" y="3237102"/>
                </a:cubicBezTo>
                <a:cubicBezTo>
                  <a:pt x="1408236" y="3229661"/>
                  <a:pt x="1414288" y="3217953"/>
                  <a:pt x="1417959" y="3201979"/>
                </a:cubicBezTo>
                <a:lnTo>
                  <a:pt x="1460673" y="3215522"/>
                </a:lnTo>
                <a:cubicBezTo>
                  <a:pt x="1454125" y="3239334"/>
                  <a:pt x="1443235" y="3257020"/>
                  <a:pt x="1428005" y="3268579"/>
                </a:cubicBezTo>
                <a:cubicBezTo>
                  <a:pt x="1412775" y="3280138"/>
                  <a:pt x="1393452" y="3285918"/>
                  <a:pt x="1370037" y="3285918"/>
                </a:cubicBezTo>
                <a:cubicBezTo>
                  <a:pt x="1341065" y="3285918"/>
                  <a:pt x="1317252" y="3276020"/>
                  <a:pt x="1298599" y="3256226"/>
                </a:cubicBezTo>
                <a:cubicBezTo>
                  <a:pt x="1279946" y="3236432"/>
                  <a:pt x="1270619" y="3209370"/>
                  <a:pt x="1270619" y="3175041"/>
                </a:cubicBezTo>
                <a:cubicBezTo>
                  <a:pt x="1270619" y="3138727"/>
                  <a:pt x="1279996" y="3110524"/>
                  <a:pt x="1298748" y="3090432"/>
                </a:cubicBezTo>
                <a:cubicBezTo>
                  <a:pt x="1317500" y="3070340"/>
                  <a:pt x="1342156" y="3060294"/>
                  <a:pt x="1372716" y="3060294"/>
                </a:cubicBezTo>
                <a:close/>
                <a:moveTo>
                  <a:pt x="126206" y="3042447"/>
                </a:moveTo>
                <a:cubicBezTo>
                  <a:pt x="163900" y="3042447"/>
                  <a:pt x="190656" y="3051029"/>
                  <a:pt x="206474" y="3068193"/>
                </a:cubicBezTo>
                <a:cubicBezTo>
                  <a:pt x="222291" y="3085357"/>
                  <a:pt x="230200" y="3111776"/>
                  <a:pt x="230200" y="3147450"/>
                </a:cubicBezTo>
                <a:lnTo>
                  <a:pt x="230705" y="3154518"/>
                </a:lnTo>
                <a:lnTo>
                  <a:pt x="151448" y="3154518"/>
                </a:lnTo>
                <a:cubicBezTo>
                  <a:pt x="151448" y="3136344"/>
                  <a:pt x="150017" y="3123723"/>
                  <a:pt x="147157" y="3116656"/>
                </a:cubicBezTo>
                <a:cubicBezTo>
                  <a:pt x="144296" y="3109588"/>
                  <a:pt x="137481" y="3106055"/>
                  <a:pt x="126711" y="3106055"/>
                </a:cubicBezTo>
                <a:cubicBezTo>
                  <a:pt x="118971" y="3106055"/>
                  <a:pt x="113165" y="3108410"/>
                  <a:pt x="109295" y="3113122"/>
                </a:cubicBezTo>
                <a:cubicBezTo>
                  <a:pt x="105424" y="3117834"/>
                  <a:pt x="102816" y="3125743"/>
                  <a:pt x="101470" y="3136849"/>
                </a:cubicBezTo>
                <a:cubicBezTo>
                  <a:pt x="100124" y="3147955"/>
                  <a:pt x="99451" y="3164782"/>
                  <a:pt x="99451" y="3187331"/>
                </a:cubicBezTo>
                <a:lnTo>
                  <a:pt x="99451" y="3223679"/>
                </a:lnTo>
                <a:cubicBezTo>
                  <a:pt x="103826" y="3216611"/>
                  <a:pt x="110725" y="3211058"/>
                  <a:pt x="120149" y="3207019"/>
                </a:cubicBezTo>
                <a:cubicBezTo>
                  <a:pt x="129572" y="3202981"/>
                  <a:pt x="140341" y="3200962"/>
                  <a:pt x="152457" y="3200962"/>
                </a:cubicBezTo>
                <a:cubicBezTo>
                  <a:pt x="182074" y="3200962"/>
                  <a:pt x="203781" y="3211731"/>
                  <a:pt x="217580" y="3233270"/>
                </a:cubicBezTo>
                <a:cubicBezTo>
                  <a:pt x="231378" y="3254810"/>
                  <a:pt x="238278" y="3283248"/>
                  <a:pt x="238278" y="3318586"/>
                </a:cubicBezTo>
                <a:cubicBezTo>
                  <a:pt x="238278" y="3365030"/>
                  <a:pt x="229864" y="3400704"/>
                  <a:pt x="213036" y="3425609"/>
                </a:cubicBezTo>
                <a:cubicBezTo>
                  <a:pt x="196209" y="3450513"/>
                  <a:pt x="167434" y="3462966"/>
                  <a:pt x="126711" y="3462966"/>
                </a:cubicBezTo>
                <a:cubicBezTo>
                  <a:pt x="88345" y="3462966"/>
                  <a:pt x="59906" y="3450850"/>
                  <a:pt x="41396" y="3426618"/>
                </a:cubicBezTo>
                <a:cubicBezTo>
                  <a:pt x="22886" y="3402387"/>
                  <a:pt x="13630" y="3369741"/>
                  <a:pt x="13630" y="3328682"/>
                </a:cubicBezTo>
                <a:lnTo>
                  <a:pt x="13630" y="3180769"/>
                </a:lnTo>
                <a:cubicBezTo>
                  <a:pt x="13630" y="3136344"/>
                  <a:pt x="21792" y="3102184"/>
                  <a:pt x="38114" y="3078289"/>
                </a:cubicBezTo>
                <a:cubicBezTo>
                  <a:pt x="54437" y="3054394"/>
                  <a:pt x="83801" y="3042447"/>
                  <a:pt x="126206" y="3042447"/>
                </a:cubicBezTo>
                <a:close/>
                <a:moveTo>
                  <a:pt x="826665" y="3037226"/>
                </a:moveTo>
                <a:lnTo>
                  <a:pt x="853157" y="3037226"/>
                </a:lnTo>
                <a:lnTo>
                  <a:pt x="885601" y="3056573"/>
                </a:lnTo>
                <a:lnTo>
                  <a:pt x="856282" y="3056573"/>
                </a:lnTo>
                <a:lnTo>
                  <a:pt x="839911" y="3045560"/>
                </a:lnTo>
                <a:lnTo>
                  <a:pt x="823540" y="3056573"/>
                </a:lnTo>
                <a:lnTo>
                  <a:pt x="794221" y="3056573"/>
                </a:lnTo>
                <a:close/>
                <a:moveTo>
                  <a:pt x="839911" y="3007907"/>
                </a:moveTo>
                <a:lnTo>
                  <a:pt x="886792" y="3007907"/>
                </a:lnTo>
                <a:lnTo>
                  <a:pt x="848394" y="3032166"/>
                </a:lnTo>
                <a:lnTo>
                  <a:pt x="821903" y="3032166"/>
                </a:lnTo>
                <a:close/>
                <a:moveTo>
                  <a:pt x="1787202" y="3007014"/>
                </a:moveTo>
                <a:lnTo>
                  <a:pt x="1834083" y="3007014"/>
                </a:lnTo>
                <a:lnTo>
                  <a:pt x="1793155" y="3051513"/>
                </a:lnTo>
                <a:lnTo>
                  <a:pt x="1766664" y="3051513"/>
                </a:lnTo>
                <a:close/>
                <a:moveTo>
                  <a:pt x="1964010" y="2538380"/>
                </a:moveTo>
                <a:lnTo>
                  <a:pt x="1934542" y="2619343"/>
                </a:lnTo>
                <a:lnTo>
                  <a:pt x="1994073" y="2619343"/>
                </a:lnTo>
                <a:close/>
                <a:moveTo>
                  <a:pt x="982935" y="2538380"/>
                </a:moveTo>
                <a:lnTo>
                  <a:pt x="953467" y="2619343"/>
                </a:lnTo>
                <a:lnTo>
                  <a:pt x="1012998" y="2619343"/>
                </a:lnTo>
                <a:close/>
                <a:moveTo>
                  <a:pt x="1474663" y="2524390"/>
                </a:moveTo>
                <a:lnTo>
                  <a:pt x="1474663" y="2582731"/>
                </a:lnTo>
                <a:lnTo>
                  <a:pt x="1521395" y="2582731"/>
                </a:lnTo>
                <a:lnTo>
                  <a:pt x="1521395" y="2610413"/>
                </a:lnTo>
                <a:lnTo>
                  <a:pt x="1474663" y="2610413"/>
                </a:lnTo>
                <a:lnTo>
                  <a:pt x="1474663" y="2668902"/>
                </a:lnTo>
                <a:lnTo>
                  <a:pt x="1507703" y="2668902"/>
                </a:lnTo>
                <a:cubicBezTo>
                  <a:pt x="1522288" y="2668902"/>
                  <a:pt x="1532805" y="2667712"/>
                  <a:pt x="1539254" y="2665330"/>
                </a:cubicBezTo>
                <a:cubicBezTo>
                  <a:pt x="1547787" y="2662354"/>
                  <a:pt x="1554286" y="2656897"/>
                  <a:pt x="1558751" y="2648959"/>
                </a:cubicBezTo>
                <a:cubicBezTo>
                  <a:pt x="1565001" y="2637748"/>
                  <a:pt x="1568127" y="2620632"/>
                  <a:pt x="1568127" y="2597614"/>
                </a:cubicBezTo>
                <a:cubicBezTo>
                  <a:pt x="1568127" y="2581243"/>
                  <a:pt x="1566812" y="2568617"/>
                  <a:pt x="1564183" y="2559737"/>
                </a:cubicBezTo>
                <a:cubicBezTo>
                  <a:pt x="1561554" y="2550857"/>
                  <a:pt x="1557684" y="2543688"/>
                  <a:pt x="1552574" y="2538231"/>
                </a:cubicBezTo>
                <a:cubicBezTo>
                  <a:pt x="1547465" y="2532774"/>
                  <a:pt x="1540792" y="2528954"/>
                  <a:pt x="1532557" y="2526771"/>
                </a:cubicBezTo>
                <a:cubicBezTo>
                  <a:pt x="1526207" y="2525184"/>
                  <a:pt x="1513557" y="2524390"/>
                  <a:pt x="1494606" y="2524390"/>
                </a:cubicBezTo>
                <a:close/>
                <a:moveTo>
                  <a:pt x="1746869" y="2521414"/>
                </a:moveTo>
                <a:cubicBezTo>
                  <a:pt x="1728712" y="2521414"/>
                  <a:pt x="1714078" y="2527640"/>
                  <a:pt x="1702965" y="2540092"/>
                </a:cubicBezTo>
                <a:cubicBezTo>
                  <a:pt x="1691853" y="2552544"/>
                  <a:pt x="1686296" y="2571321"/>
                  <a:pt x="1686296" y="2596423"/>
                </a:cubicBezTo>
                <a:cubicBezTo>
                  <a:pt x="1686296" y="2621128"/>
                  <a:pt x="1692002" y="2639856"/>
                  <a:pt x="1703412" y="2652606"/>
                </a:cubicBezTo>
                <a:cubicBezTo>
                  <a:pt x="1714822" y="2665355"/>
                  <a:pt x="1729308" y="2671730"/>
                  <a:pt x="1746869" y="2671730"/>
                </a:cubicBezTo>
                <a:cubicBezTo>
                  <a:pt x="1764431" y="2671730"/>
                  <a:pt x="1778843" y="2665405"/>
                  <a:pt x="1790104" y="2652754"/>
                </a:cubicBezTo>
                <a:cubicBezTo>
                  <a:pt x="1801365" y="2640104"/>
                  <a:pt x="1806996" y="2621128"/>
                  <a:pt x="1806996" y="2595828"/>
                </a:cubicBezTo>
                <a:cubicBezTo>
                  <a:pt x="1806996" y="2570825"/>
                  <a:pt x="1801514" y="2552171"/>
                  <a:pt x="1790551" y="2539868"/>
                </a:cubicBezTo>
                <a:cubicBezTo>
                  <a:pt x="1779587" y="2527565"/>
                  <a:pt x="1765026" y="2521414"/>
                  <a:pt x="1746869" y="2521414"/>
                </a:cubicBezTo>
                <a:close/>
                <a:moveTo>
                  <a:pt x="2097955" y="2487481"/>
                </a:moveTo>
                <a:lnTo>
                  <a:pt x="2140818" y="2487481"/>
                </a:lnTo>
                <a:lnTo>
                  <a:pt x="2230114" y="2633184"/>
                </a:lnTo>
                <a:lnTo>
                  <a:pt x="2230114" y="2487481"/>
                </a:lnTo>
                <a:lnTo>
                  <a:pt x="2271042" y="2487481"/>
                </a:lnTo>
                <a:lnTo>
                  <a:pt x="2271042" y="2705663"/>
                </a:lnTo>
                <a:lnTo>
                  <a:pt x="2226840" y="2705663"/>
                </a:lnTo>
                <a:lnTo>
                  <a:pt x="2138883" y="2563383"/>
                </a:lnTo>
                <a:lnTo>
                  <a:pt x="2138883" y="2705663"/>
                </a:lnTo>
                <a:lnTo>
                  <a:pt x="2097955" y="2705663"/>
                </a:lnTo>
                <a:close/>
                <a:moveTo>
                  <a:pt x="1941239" y="2487481"/>
                </a:moveTo>
                <a:lnTo>
                  <a:pt x="1987822" y="2487481"/>
                </a:lnTo>
                <a:lnTo>
                  <a:pt x="2075184" y="2705663"/>
                </a:lnTo>
                <a:lnTo>
                  <a:pt x="2027262" y="2705663"/>
                </a:lnTo>
                <a:lnTo>
                  <a:pt x="2008212" y="2656103"/>
                </a:lnTo>
                <a:lnTo>
                  <a:pt x="1920998" y="2656103"/>
                </a:lnTo>
                <a:lnTo>
                  <a:pt x="1902990" y="2705663"/>
                </a:lnTo>
                <a:lnTo>
                  <a:pt x="1856258" y="2705663"/>
                </a:lnTo>
                <a:close/>
                <a:moveTo>
                  <a:pt x="1430759" y="2487481"/>
                </a:moveTo>
                <a:lnTo>
                  <a:pt x="1511126" y="2487481"/>
                </a:lnTo>
                <a:cubicBezTo>
                  <a:pt x="1529580" y="2487481"/>
                  <a:pt x="1543570" y="2488920"/>
                  <a:pt x="1553095" y="2491797"/>
                </a:cubicBezTo>
                <a:cubicBezTo>
                  <a:pt x="1565994" y="2495666"/>
                  <a:pt x="1577007" y="2502488"/>
                  <a:pt x="1586135" y="2512261"/>
                </a:cubicBezTo>
                <a:cubicBezTo>
                  <a:pt x="1595263" y="2522034"/>
                  <a:pt x="1602134" y="2533866"/>
                  <a:pt x="1606748" y="2547756"/>
                </a:cubicBezTo>
                <a:cubicBezTo>
                  <a:pt x="1611361" y="2561647"/>
                  <a:pt x="1613668" y="2578812"/>
                  <a:pt x="1613668" y="2599251"/>
                </a:cubicBezTo>
                <a:cubicBezTo>
                  <a:pt x="1613668" y="2617209"/>
                  <a:pt x="1611114" y="2633407"/>
                  <a:pt x="1606004" y="2647843"/>
                </a:cubicBezTo>
                <a:cubicBezTo>
                  <a:pt x="1600894" y="2662279"/>
                  <a:pt x="1593378" y="2674310"/>
                  <a:pt x="1583456" y="2683934"/>
                </a:cubicBezTo>
                <a:cubicBezTo>
                  <a:pt x="1575816" y="2691177"/>
                  <a:pt x="1565547" y="2696882"/>
                  <a:pt x="1552649" y="2701049"/>
                </a:cubicBezTo>
                <a:cubicBezTo>
                  <a:pt x="1542925" y="2704125"/>
                  <a:pt x="1529878" y="2705663"/>
                  <a:pt x="1513507" y="2705663"/>
                </a:cubicBezTo>
                <a:lnTo>
                  <a:pt x="1430759" y="2705663"/>
                </a:lnTo>
                <a:lnTo>
                  <a:pt x="1430759" y="2610413"/>
                </a:lnTo>
                <a:lnTo>
                  <a:pt x="1408137" y="2610413"/>
                </a:lnTo>
                <a:lnTo>
                  <a:pt x="1408137" y="2582731"/>
                </a:lnTo>
                <a:lnTo>
                  <a:pt x="1430759" y="2582731"/>
                </a:lnTo>
                <a:close/>
                <a:moveTo>
                  <a:pt x="1116880" y="2487481"/>
                </a:moveTo>
                <a:lnTo>
                  <a:pt x="1159742" y="2487481"/>
                </a:lnTo>
                <a:lnTo>
                  <a:pt x="1249039" y="2633184"/>
                </a:lnTo>
                <a:lnTo>
                  <a:pt x="1249039" y="2487481"/>
                </a:lnTo>
                <a:lnTo>
                  <a:pt x="1289967" y="2487481"/>
                </a:lnTo>
                <a:lnTo>
                  <a:pt x="1289967" y="2705663"/>
                </a:lnTo>
                <a:lnTo>
                  <a:pt x="1245765" y="2705663"/>
                </a:lnTo>
                <a:lnTo>
                  <a:pt x="1157808" y="2563383"/>
                </a:lnTo>
                <a:lnTo>
                  <a:pt x="1157808" y="2705663"/>
                </a:lnTo>
                <a:lnTo>
                  <a:pt x="1116880" y="2705663"/>
                </a:lnTo>
                <a:close/>
                <a:moveTo>
                  <a:pt x="960164" y="2487481"/>
                </a:moveTo>
                <a:lnTo>
                  <a:pt x="1006747" y="2487481"/>
                </a:lnTo>
                <a:lnTo>
                  <a:pt x="1094109" y="2705663"/>
                </a:lnTo>
                <a:lnTo>
                  <a:pt x="1046187" y="2705663"/>
                </a:lnTo>
                <a:lnTo>
                  <a:pt x="1027137" y="2656103"/>
                </a:lnTo>
                <a:lnTo>
                  <a:pt x="939923" y="2656103"/>
                </a:lnTo>
                <a:lnTo>
                  <a:pt x="921915" y="2705663"/>
                </a:lnTo>
                <a:lnTo>
                  <a:pt x="875183" y="2705663"/>
                </a:lnTo>
                <a:close/>
                <a:moveTo>
                  <a:pt x="687957" y="2487481"/>
                </a:moveTo>
                <a:lnTo>
                  <a:pt x="732010" y="2487481"/>
                </a:lnTo>
                <a:lnTo>
                  <a:pt x="732010" y="2573355"/>
                </a:lnTo>
                <a:lnTo>
                  <a:pt x="818331" y="2573355"/>
                </a:lnTo>
                <a:lnTo>
                  <a:pt x="818331" y="2487481"/>
                </a:lnTo>
                <a:lnTo>
                  <a:pt x="862384" y="2487481"/>
                </a:lnTo>
                <a:lnTo>
                  <a:pt x="862384" y="2705663"/>
                </a:lnTo>
                <a:lnTo>
                  <a:pt x="818331" y="2705663"/>
                </a:lnTo>
                <a:lnTo>
                  <a:pt x="818331" y="2610264"/>
                </a:lnTo>
                <a:lnTo>
                  <a:pt x="732010" y="2610264"/>
                </a:lnTo>
                <a:lnTo>
                  <a:pt x="732010" y="2705663"/>
                </a:lnTo>
                <a:lnTo>
                  <a:pt x="687957" y="2705663"/>
                </a:lnTo>
                <a:close/>
                <a:moveTo>
                  <a:pt x="1746423" y="2483760"/>
                </a:moveTo>
                <a:cubicBezTo>
                  <a:pt x="1778570" y="2483760"/>
                  <a:pt x="1804292" y="2493732"/>
                  <a:pt x="1823590" y="2513675"/>
                </a:cubicBezTo>
                <a:cubicBezTo>
                  <a:pt x="1842888" y="2533618"/>
                  <a:pt x="1852537" y="2561349"/>
                  <a:pt x="1852537" y="2596870"/>
                </a:cubicBezTo>
                <a:cubicBezTo>
                  <a:pt x="1852537" y="2632092"/>
                  <a:pt x="1842963" y="2659650"/>
                  <a:pt x="1823814" y="2679544"/>
                </a:cubicBezTo>
                <a:cubicBezTo>
                  <a:pt x="1804664" y="2699437"/>
                  <a:pt x="1779066" y="2709384"/>
                  <a:pt x="1747018" y="2709384"/>
                </a:cubicBezTo>
                <a:cubicBezTo>
                  <a:pt x="1714574" y="2709384"/>
                  <a:pt x="1688777" y="2699486"/>
                  <a:pt x="1669628" y="2679692"/>
                </a:cubicBezTo>
                <a:cubicBezTo>
                  <a:pt x="1650479" y="2659898"/>
                  <a:pt x="1640904" y="2632638"/>
                  <a:pt x="1640904" y="2597911"/>
                </a:cubicBezTo>
                <a:cubicBezTo>
                  <a:pt x="1640904" y="2575686"/>
                  <a:pt x="1644228" y="2557033"/>
                  <a:pt x="1650875" y="2541952"/>
                </a:cubicBezTo>
                <a:cubicBezTo>
                  <a:pt x="1655836" y="2530839"/>
                  <a:pt x="1662608" y="2520868"/>
                  <a:pt x="1671190" y="2512037"/>
                </a:cubicBezTo>
                <a:cubicBezTo>
                  <a:pt x="1679773" y="2503207"/>
                  <a:pt x="1689174" y="2496659"/>
                  <a:pt x="1699393" y="2492392"/>
                </a:cubicBezTo>
                <a:cubicBezTo>
                  <a:pt x="1712986" y="2486637"/>
                  <a:pt x="1728663" y="2483760"/>
                  <a:pt x="1746423" y="2483760"/>
                </a:cubicBezTo>
                <a:close/>
                <a:moveTo>
                  <a:pt x="563091" y="2483760"/>
                </a:moveTo>
                <a:cubicBezTo>
                  <a:pt x="589780" y="2483760"/>
                  <a:pt x="611460" y="2491648"/>
                  <a:pt x="628128" y="2507424"/>
                </a:cubicBezTo>
                <a:cubicBezTo>
                  <a:pt x="638050" y="2516750"/>
                  <a:pt x="645492" y="2530145"/>
                  <a:pt x="650453" y="2547607"/>
                </a:cubicBezTo>
                <a:lnTo>
                  <a:pt x="606846" y="2558025"/>
                </a:lnTo>
                <a:cubicBezTo>
                  <a:pt x="604266" y="2546714"/>
                  <a:pt x="598884" y="2537785"/>
                  <a:pt x="590698" y="2531236"/>
                </a:cubicBezTo>
                <a:cubicBezTo>
                  <a:pt x="582513" y="2524688"/>
                  <a:pt x="572566" y="2521414"/>
                  <a:pt x="560858" y="2521414"/>
                </a:cubicBezTo>
                <a:cubicBezTo>
                  <a:pt x="544685" y="2521414"/>
                  <a:pt x="531564" y="2527218"/>
                  <a:pt x="521493" y="2538827"/>
                </a:cubicBezTo>
                <a:cubicBezTo>
                  <a:pt x="511422" y="2550435"/>
                  <a:pt x="506387" y="2569237"/>
                  <a:pt x="506387" y="2595232"/>
                </a:cubicBezTo>
                <a:cubicBezTo>
                  <a:pt x="506387" y="2622815"/>
                  <a:pt x="511348" y="2642461"/>
                  <a:pt x="521270" y="2654168"/>
                </a:cubicBezTo>
                <a:cubicBezTo>
                  <a:pt x="531192" y="2665876"/>
                  <a:pt x="544090" y="2671730"/>
                  <a:pt x="559965" y="2671730"/>
                </a:cubicBezTo>
                <a:cubicBezTo>
                  <a:pt x="571673" y="2671730"/>
                  <a:pt x="581744" y="2668009"/>
                  <a:pt x="590177" y="2660568"/>
                </a:cubicBezTo>
                <a:cubicBezTo>
                  <a:pt x="598611" y="2653127"/>
                  <a:pt x="604663" y="2641419"/>
                  <a:pt x="608334" y="2625445"/>
                </a:cubicBezTo>
                <a:lnTo>
                  <a:pt x="651048" y="2638988"/>
                </a:lnTo>
                <a:cubicBezTo>
                  <a:pt x="644500" y="2662800"/>
                  <a:pt x="633610" y="2680486"/>
                  <a:pt x="618380" y="2692045"/>
                </a:cubicBezTo>
                <a:cubicBezTo>
                  <a:pt x="603150" y="2703604"/>
                  <a:pt x="583827" y="2709384"/>
                  <a:pt x="560412" y="2709384"/>
                </a:cubicBezTo>
                <a:cubicBezTo>
                  <a:pt x="531440" y="2709384"/>
                  <a:pt x="507627" y="2699486"/>
                  <a:pt x="488974" y="2679692"/>
                </a:cubicBezTo>
                <a:cubicBezTo>
                  <a:pt x="470321" y="2659898"/>
                  <a:pt x="460994" y="2632836"/>
                  <a:pt x="460994" y="2598507"/>
                </a:cubicBezTo>
                <a:cubicBezTo>
                  <a:pt x="460994" y="2562193"/>
                  <a:pt x="470371" y="2533990"/>
                  <a:pt x="489123" y="2513898"/>
                </a:cubicBezTo>
                <a:cubicBezTo>
                  <a:pt x="507875" y="2493806"/>
                  <a:pt x="532531" y="2483760"/>
                  <a:pt x="563091" y="2483760"/>
                </a:cubicBezTo>
                <a:close/>
                <a:moveTo>
                  <a:pt x="969540" y="2460692"/>
                </a:moveTo>
                <a:lnTo>
                  <a:pt x="996032" y="2460692"/>
                </a:lnTo>
                <a:lnTo>
                  <a:pt x="1028476" y="2480039"/>
                </a:lnTo>
                <a:lnTo>
                  <a:pt x="999157" y="2480039"/>
                </a:lnTo>
                <a:lnTo>
                  <a:pt x="982786" y="2469026"/>
                </a:lnTo>
                <a:lnTo>
                  <a:pt x="966415" y="2480039"/>
                </a:lnTo>
                <a:lnTo>
                  <a:pt x="937096" y="2480039"/>
                </a:lnTo>
                <a:close/>
                <a:moveTo>
                  <a:pt x="28709" y="2438400"/>
                </a:moveTo>
                <a:lnTo>
                  <a:pt x="219532" y="2438400"/>
                </a:lnTo>
                <a:lnTo>
                  <a:pt x="219532" y="2509075"/>
                </a:lnTo>
                <a:lnTo>
                  <a:pt x="96355" y="2509075"/>
                </a:lnTo>
                <a:lnTo>
                  <a:pt x="91812" y="2593381"/>
                </a:lnTo>
                <a:cubicBezTo>
                  <a:pt x="95514" y="2587996"/>
                  <a:pt x="103338" y="2583369"/>
                  <a:pt x="115286" y="2579498"/>
                </a:cubicBezTo>
                <a:cubicBezTo>
                  <a:pt x="127233" y="2575628"/>
                  <a:pt x="139433" y="2573693"/>
                  <a:pt x="151886" y="2573693"/>
                </a:cubicBezTo>
                <a:cubicBezTo>
                  <a:pt x="179483" y="2573693"/>
                  <a:pt x="200601" y="2585135"/>
                  <a:pt x="215241" y="2608021"/>
                </a:cubicBezTo>
                <a:cubicBezTo>
                  <a:pt x="229881" y="2630906"/>
                  <a:pt x="237201" y="2663215"/>
                  <a:pt x="237201" y="2704947"/>
                </a:cubicBezTo>
                <a:cubicBezTo>
                  <a:pt x="237201" y="2737593"/>
                  <a:pt x="234341" y="2764601"/>
                  <a:pt x="228619" y="2785972"/>
                </a:cubicBezTo>
                <a:cubicBezTo>
                  <a:pt x="222898" y="2807343"/>
                  <a:pt x="211960" y="2824170"/>
                  <a:pt x="195806" y="2836454"/>
                </a:cubicBezTo>
                <a:cubicBezTo>
                  <a:pt x="179651" y="2848738"/>
                  <a:pt x="156261" y="2854880"/>
                  <a:pt x="125635" y="2854880"/>
                </a:cubicBezTo>
                <a:cubicBezTo>
                  <a:pt x="96692" y="2854880"/>
                  <a:pt x="74479" y="2849748"/>
                  <a:pt x="58998" y="2839483"/>
                </a:cubicBezTo>
                <a:cubicBezTo>
                  <a:pt x="43517" y="2829218"/>
                  <a:pt x="32915" y="2814999"/>
                  <a:pt x="27194" y="2796825"/>
                </a:cubicBezTo>
                <a:cubicBezTo>
                  <a:pt x="21473" y="2778652"/>
                  <a:pt x="18612" y="2755598"/>
                  <a:pt x="18612" y="2727664"/>
                </a:cubicBezTo>
                <a:lnTo>
                  <a:pt x="99889" y="2727664"/>
                </a:lnTo>
                <a:cubicBezTo>
                  <a:pt x="99889" y="2751559"/>
                  <a:pt x="101824" y="2768303"/>
                  <a:pt x="105694" y="2777894"/>
                </a:cubicBezTo>
                <a:cubicBezTo>
                  <a:pt x="109565" y="2787486"/>
                  <a:pt x="117221" y="2792282"/>
                  <a:pt x="128664" y="2792282"/>
                </a:cubicBezTo>
                <a:cubicBezTo>
                  <a:pt x="137751" y="2792282"/>
                  <a:pt x="144398" y="2789169"/>
                  <a:pt x="148604" y="2782943"/>
                </a:cubicBezTo>
                <a:cubicBezTo>
                  <a:pt x="152811" y="2776717"/>
                  <a:pt x="155420" y="2767966"/>
                  <a:pt x="156429" y="2756692"/>
                </a:cubicBezTo>
                <a:cubicBezTo>
                  <a:pt x="157439" y="2745417"/>
                  <a:pt x="157944" y="2728842"/>
                  <a:pt x="157944" y="2706967"/>
                </a:cubicBezTo>
                <a:cubicBezTo>
                  <a:pt x="157944" y="2684081"/>
                  <a:pt x="155756" y="2666665"/>
                  <a:pt x="151381" y="2654717"/>
                </a:cubicBezTo>
                <a:cubicBezTo>
                  <a:pt x="147006" y="2642770"/>
                  <a:pt x="138592" y="2636796"/>
                  <a:pt x="126140" y="2636796"/>
                </a:cubicBezTo>
                <a:cubicBezTo>
                  <a:pt x="108976" y="2636796"/>
                  <a:pt x="98206" y="2649248"/>
                  <a:pt x="93831" y="2674153"/>
                </a:cubicBezTo>
                <a:lnTo>
                  <a:pt x="21136" y="2674153"/>
                </a:lnTo>
                <a:close/>
                <a:moveTo>
                  <a:pt x="1959247" y="2430480"/>
                </a:moveTo>
                <a:lnTo>
                  <a:pt x="2006128" y="2430480"/>
                </a:lnTo>
                <a:lnTo>
                  <a:pt x="1965200" y="2474979"/>
                </a:lnTo>
                <a:lnTo>
                  <a:pt x="1938709" y="2474979"/>
                </a:lnTo>
                <a:close/>
                <a:moveTo>
                  <a:pt x="975940" y="2429736"/>
                </a:moveTo>
                <a:cubicBezTo>
                  <a:pt x="1001935" y="2429835"/>
                  <a:pt x="1015181" y="2433307"/>
                  <a:pt x="1015677" y="2440153"/>
                </a:cubicBezTo>
                <a:cubicBezTo>
                  <a:pt x="1015975" y="2446900"/>
                  <a:pt x="1007591" y="2451415"/>
                  <a:pt x="990525" y="2453697"/>
                </a:cubicBezTo>
                <a:lnTo>
                  <a:pt x="990525" y="2455632"/>
                </a:lnTo>
                <a:lnTo>
                  <a:pt x="976684" y="2455632"/>
                </a:lnTo>
                <a:lnTo>
                  <a:pt x="976684" y="2449083"/>
                </a:lnTo>
                <a:cubicBezTo>
                  <a:pt x="980553" y="2448885"/>
                  <a:pt x="983381" y="2448587"/>
                  <a:pt x="985167" y="2448190"/>
                </a:cubicBezTo>
                <a:cubicBezTo>
                  <a:pt x="990029" y="2447099"/>
                  <a:pt x="992509" y="2445710"/>
                  <a:pt x="992609" y="2444023"/>
                </a:cubicBezTo>
                <a:cubicBezTo>
                  <a:pt x="992708" y="2442733"/>
                  <a:pt x="991418" y="2441642"/>
                  <a:pt x="988739" y="2440749"/>
                </a:cubicBezTo>
                <a:cubicBezTo>
                  <a:pt x="984869" y="2439459"/>
                  <a:pt x="978768" y="2438814"/>
                  <a:pt x="970433" y="2438814"/>
                </a:cubicBezTo>
                <a:cubicBezTo>
                  <a:pt x="969639" y="2438814"/>
                  <a:pt x="967804" y="2438988"/>
                  <a:pt x="964926" y="2439335"/>
                </a:cubicBezTo>
                <a:cubicBezTo>
                  <a:pt x="962049" y="2439682"/>
                  <a:pt x="959618" y="2439905"/>
                  <a:pt x="957634" y="2440005"/>
                </a:cubicBezTo>
                <a:lnTo>
                  <a:pt x="955997" y="2430331"/>
                </a:lnTo>
                <a:cubicBezTo>
                  <a:pt x="959569" y="2429835"/>
                  <a:pt x="966216" y="2429636"/>
                  <a:pt x="975940" y="2429736"/>
                </a:cubicBezTo>
                <a:close/>
                <a:moveTo>
                  <a:pt x="3105224" y="2151738"/>
                </a:moveTo>
                <a:lnTo>
                  <a:pt x="3147045" y="2151738"/>
                </a:lnTo>
                <a:lnTo>
                  <a:pt x="3147045" y="2193559"/>
                </a:lnTo>
                <a:lnTo>
                  <a:pt x="3105224" y="2193559"/>
                </a:lnTo>
                <a:close/>
                <a:moveTo>
                  <a:pt x="2362869" y="2151738"/>
                </a:moveTo>
                <a:lnTo>
                  <a:pt x="2404690" y="2151738"/>
                </a:lnTo>
                <a:lnTo>
                  <a:pt x="2404690" y="2193559"/>
                </a:lnTo>
                <a:lnTo>
                  <a:pt x="2362869" y="2193559"/>
                </a:lnTo>
                <a:close/>
                <a:moveTo>
                  <a:pt x="2383110" y="1966596"/>
                </a:moveTo>
                <a:lnTo>
                  <a:pt x="2353642" y="2047559"/>
                </a:lnTo>
                <a:lnTo>
                  <a:pt x="2413173" y="2047559"/>
                </a:lnTo>
                <a:close/>
                <a:moveTo>
                  <a:pt x="3127995" y="1949630"/>
                </a:moveTo>
                <a:cubicBezTo>
                  <a:pt x="3109341" y="1949630"/>
                  <a:pt x="3094706" y="1955880"/>
                  <a:pt x="3084090" y="1968382"/>
                </a:cubicBezTo>
                <a:cubicBezTo>
                  <a:pt x="3072978" y="1981380"/>
                  <a:pt x="3067422" y="2000132"/>
                  <a:pt x="3067422" y="2024639"/>
                </a:cubicBezTo>
                <a:cubicBezTo>
                  <a:pt x="3067422" y="2048650"/>
                  <a:pt x="3073126" y="2067402"/>
                  <a:pt x="3084537" y="2080896"/>
                </a:cubicBezTo>
                <a:cubicBezTo>
                  <a:pt x="3095351" y="2093596"/>
                  <a:pt x="3109838" y="2099946"/>
                  <a:pt x="3127995" y="2099946"/>
                </a:cubicBezTo>
                <a:cubicBezTo>
                  <a:pt x="3146152" y="2099946"/>
                  <a:pt x="3160588" y="2093596"/>
                  <a:pt x="3171304" y="2080896"/>
                </a:cubicBezTo>
                <a:cubicBezTo>
                  <a:pt x="3182515" y="2067601"/>
                  <a:pt x="3188121" y="2048650"/>
                  <a:pt x="3188121" y="2024044"/>
                </a:cubicBezTo>
                <a:cubicBezTo>
                  <a:pt x="3188121" y="1999636"/>
                  <a:pt x="3182664" y="1980983"/>
                  <a:pt x="3171750" y="1968084"/>
                </a:cubicBezTo>
                <a:cubicBezTo>
                  <a:pt x="3161233" y="1955781"/>
                  <a:pt x="3146647" y="1949630"/>
                  <a:pt x="3127995" y="1949630"/>
                </a:cubicBezTo>
                <a:close/>
                <a:moveTo>
                  <a:pt x="1470645" y="1949630"/>
                </a:moveTo>
                <a:cubicBezTo>
                  <a:pt x="1452488" y="1949630"/>
                  <a:pt x="1437853" y="1955856"/>
                  <a:pt x="1426740" y="1968308"/>
                </a:cubicBezTo>
                <a:cubicBezTo>
                  <a:pt x="1415628" y="1980760"/>
                  <a:pt x="1410071" y="1999537"/>
                  <a:pt x="1410071" y="2024639"/>
                </a:cubicBezTo>
                <a:cubicBezTo>
                  <a:pt x="1410071" y="2049344"/>
                  <a:pt x="1415777" y="2068072"/>
                  <a:pt x="1427187" y="2080822"/>
                </a:cubicBezTo>
                <a:cubicBezTo>
                  <a:pt x="1438597" y="2093571"/>
                  <a:pt x="1453083" y="2099946"/>
                  <a:pt x="1470645" y="2099946"/>
                </a:cubicBezTo>
                <a:cubicBezTo>
                  <a:pt x="1488206" y="2099946"/>
                  <a:pt x="1502618" y="2093621"/>
                  <a:pt x="1513879" y="2080970"/>
                </a:cubicBezTo>
                <a:cubicBezTo>
                  <a:pt x="1525140" y="2068320"/>
                  <a:pt x="1530771" y="2049344"/>
                  <a:pt x="1530771" y="2024044"/>
                </a:cubicBezTo>
                <a:cubicBezTo>
                  <a:pt x="1530771" y="1999041"/>
                  <a:pt x="1525289" y="1980387"/>
                  <a:pt x="1514326" y="1968084"/>
                </a:cubicBezTo>
                <a:cubicBezTo>
                  <a:pt x="1503362" y="1955781"/>
                  <a:pt x="1488802" y="1949630"/>
                  <a:pt x="1470645" y="1949630"/>
                </a:cubicBezTo>
                <a:close/>
                <a:moveTo>
                  <a:pt x="2841649" y="1917483"/>
                </a:moveTo>
                <a:lnTo>
                  <a:pt x="2885702" y="1917483"/>
                </a:lnTo>
                <a:lnTo>
                  <a:pt x="2885702" y="2097118"/>
                </a:lnTo>
                <a:lnTo>
                  <a:pt x="2995240" y="2097118"/>
                </a:lnTo>
                <a:lnTo>
                  <a:pt x="2995240" y="2133879"/>
                </a:lnTo>
                <a:lnTo>
                  <a:pt x="2841649" y="2133879"/>
                </a:lnTo>
                <a:close/>
                <a:moveTo>
                  <a:pt x="3286794" y="1915697"/>
                </a:moveTo>
                <a:lnTo>
                  <a:pt x="3330847" y="1915697"/>
                </a:lnTo>
                <a:lnTo>
                  <a:pt x="3330847" y="2133879"/>
                </a:lnTo>
                <a:lnTo>
                  <a:pt x="3286794" y="2133879"/>
                </a:lnTo>
                <a:close/>
                <a:moveTo>
                  <a:pt x="2517055" y="1915697"/>
                </a:moveTo>
                <a:lnTo>
                  <a:pt x="2559917" y="1915697"/>
                </a:lnTo>
                <a:lnTo>
                  <a:pt x="2649214" y="2061400"/>
                </a:lnTo>
                <a:lnTo>
                  <a:pt x="2649214" y="1915697"/>
                </a:lnTo>
                <a:lnTo>
                  <a:pt x="2690142" y="1915697"/>
                </a:lnTo>
                <a:lnTo>
                  <a:pt x="2690142" y="2133879"/>
                </a:lnTo>
                <a:lnTo>
                  <a:pt x="2645940" y="2133879"/>
                </a:lnTo>
                <a:lnTo>
                  <a:pt x="2557983" y="1991599"/>
                </a:lnTo>
                <a:lnTo>
                  <a:pt x="2557983" y="2133879"/>
                </a:lnTo>
                <a:lnTo>
                  <a:pt x="2517055" y="2133879"/>
                </a:lnTo>
                <a:close/>
                <a:moveTo>
                  <a:pt x="2360339" y="1915697"/>
                </a:moveTo>
                <a:lnTo>
                  <a:pt x="2406922" y="1915697"/>
                </a:lnTo>
                <a:lnTo>
                  <a:pt x="2494284" y="2133879"/>
                </a:lnTo>
                <a:lnTo>
                  <a:pt x="2446362" y="2133879"/>
                </a:lnTo>
                <a:lnTo>
                  <a:pt x="2427312" y="2084319"/>
                </a:lnTo>
                <a:lnTo>
                  <a:pt x="2340098" y="2084319"/>
                </a:lnTo>
                <a:lnTo>
                  <a:pt x="2322090" y="2133879"/>
                </a:lnTo>
                <a:lnTo>
                  <a:pt x="2275358" y="2133879"/>
                </a:lnTo>
                <a:close/>
                <a:moveTo>
                  <a:pt x="2087686" y="1915697"/>
                </a:moveTo>
                <a:lnTo>
                  <a:pt x="2131739" y="1915697"/>
                </a:lnTo>
                <a:lnTo>
                  <a:pt x="2131739" y="2033866"/>
                </a:lnTo>
                <a:cubicBezTo>
                  <a:pt x="2131739" y="2052619"/>
                  <a:pt x="2132285" y="2064773"/>
                  <a:pt x="2133376" y="2070329"/>
                </a:cubicBezTo>
                <a:cubicBezTo>
                  <a:pt x="2135261" y="2079259"/>
                  <a:pt x="2139751" y="2086427"/>
                  <a:pt x="2146845" y="2091835"/>
                </a:cubicBezTo>
                <a:cubicBezTo>
                  <a:pt x="2153939" y="2097242"/>
                  <a:pt x="2163638" y="2099946"/>
                  <a:pt x="2175941" y="2099946"/>
                </a:cubicBezTo>
                <a:cubicBezTo>
                  <a:pt x="2188443" y="2099946"/>
                  <a:pt x="2197868" y="2097391"/>
                  <a:pt x="2204218" y="2092281"/>
                </a:cubicBezTo>
                <a:cubicBezTo>
                  <a:pt x="2210568" y="2087172"/>
                  <a:pt x="2214388" y="2080896"/>
                  <a:pt x="2215678" y="2073455"/>
                </a:cubicBezTo>
                <a:cubicBezTo>
                  <a:pt x="2216968" y="2066013"/>
                  <a:pt x="2217613" y="2053661"/>
                  <a:pt x="2217613" y="2036396"/>
                </a:cubicBezTo>
                <a:lnTo>
                  <a:pt x="2217613" y="1915697"/>
                </a:lnTo>
                <a:lnTo>
                  <a:pt x="2261666" y="1915697"/>
                </a:lnTo>
                <a:lnTo>
                  <a:pt x="2261666" y="2030294"/>
                </a:lnTo>
                <a:cubicBezTo>
                  <a:pt x="2261666" y="2056488"/>
                  <a:pt x="2260475" y="2074993"/>
                  <a:pt x="2258094" y="2085807"/>
                </a:cubicBezTo>
                <a:cubicBezTo>
                  <a:pt x="2255713" y="2096622"/>
                  <a:pt x="2251322" y="2105750"/>
                  <a:pt x="2244923" y="2113192"/>
                </a:cubicBezTo>
                <a:cubicBezTo>
                  <a:pt x="2238523" y="2120633"/>
                  <a:pt x="2229966" y="2126561"/>
                  <a:pt x="2219250" y="2130977"/>
                </a:cubicBezTo>
                <a:cubicBezTo>
                  <a:pt x="2208534" y="2135392"/>
                  <a:pt x="2194544" y="2137600"/>
                  <a:pt x="2177280" y="2137600"/>
                </a:cubicBezTo>
                <a:cubicBezTo>
                  <a:pt x="2156444" y="2137600"/>
                  <a:pt x="2140644" y="2135194"/>
                  <a:pt x="2129879" y="2130381"/>
                </a:cubicBezTo>
                <a:cubicBezTo>
                  <a:pt x="2119113" y="2125569"/>
                  <a:pt x="2110605" y="2119319"/>
                  <a:pt x="2104355" y="2111629"/>
                </a:cubicBezTo>
                <a:cubicBezTo>
                  <a:pt x="2098104" y="2103940"/>
                  <a:pt x="2093986" y="2095878"/>
                  <a:pt x="2092002" y="2087444"/>
                </a:cubicBezTo>
                <a:cubicBezTo>
                  <a:pt x="2089125" y="2074943"/>
                  <a:pt x="2087686" y="2056488"/>
                  <a:pt x="2087686" y="2032080"/>
                </a:cubicBezTo>
                <a:close/>
                <a:moveTo>
                  <a:pt x="1878582" y="1915697"/>
                </a:moveTo>
                <a:lnTo>
                  <a:pt x="1922635" y="1915697"/>
                </a:lnTo>
                <a:lnTo>
                  <a:pt x="1922635" y="2001571"/>
                </a:lnTo>
                <a:lnTo>
                  <a:pt x="2008956" y="2001571"/>
                </a:lnTo>
                <a:lnTo>
                  <a:pt x="2008956" y="1915697"/>
                </a:lnTo>
                <a:lnTo>
                  <a:pt x="2053009" y="1915697"/>
                </a:lnTo>
                <a:lnTo>
                  <a:pt x="2053009" y="2133879"/>
                </a:lnTo>
                <a:lnTo>
                  <a:pt x="2008956" y="2133879"/>
                </a:lnTo>
                <a:lnTo>
                  <a:pt x="2008956" y="2038480"/>
                </a:lnTo>
                <a:lnTo>
                  <a:pt x="1922635" y="2038480"/>
                </a:lnTo>
                <a:lnTo>
                  <a:pt x="1922635" y="2133879"/>
                </a:lnTo>
                <a:lnTo>
                  <a:pt x="1878582" y="2133879"/>
                </a:lnTo>
                <a:close/>
                <a:moveTo>
                  <a:pt x="1672307" y="1915697"/>
                </a:moveTo>
                <a:lnTo>
                  <a:pt x="1845691" y="1915697"/>
                </a:lnTo>
                <a:lnTo>
                  <a:pt x="1845691" y="1952606"/>
                </a:lnTo>
                <a:lnTo>
                  <a:pt x="1781100" y="1952606"/>
                </a:lnTo>
                <a:lnTo>
                  <a:pt x="1781100" y="2133879"/>
                </a:lnTo>
                <a:lnTo>
                  <a:pt x="1737047" y="2133879"/>
                </a:lnTo>
                <a:lnTo>
                  <a:pt x="1737047" y="1952606"/>
                </a:lnTo>
                <a:lnTo>
                  <a:pt x="1672307" y="1952606"/>
                </a:lnTo>
                <a:close/>
                <a:moveTo>
                  <a:pt x="1167482" y="1915697"/>
                </a:moveTo>
                <a:lnTo>
                  <a:pt x="1340866" y="1915697"/>
                </a:lnTo>
                <a:lnTo>
                  <a:pt x="1340866" y="1952606"/>
                </a:lnTo>
                <a:lnTo>
                  <a:pt x="1276275" y="1952606"/>
                </a:lnTo>
                <a:lnTo>
                  <a:pt x="1276275" y="2133879"/>
                </a:lnTo>
                <a:lnTo>
                  <a:pt x="1232222" y="2133879"/>
                </a:lnTo>
                <a:lnTo>
                  <a:pt x="1232222" y="1952606"/>
                </a:lnTo>
                <a:lnTo>
                  <a:pt x="1167482" y="1952606"/>
                </a:lnTo>
                <a:close/>
                <a:moveTo>
                  <a:pt x="858961" y="1915697"/>
                </a:moveTo>
                <a:lnTo>
                  <a:pt x="903014" y="1915697"/>
                </a:lnTo>
                <a:lnTo>
                  <a:pt x="903014" y="2033866"/>
                </a:lnTo>
                <a:cubicBezTo>
                  <a:pt x="903014" y="2052619"/>
                  <a:pt x="903560" y="2064773"/>
                  <a:pt x="904651" y="2070329"/>
                </a:cubicBezTo>
                <a:cubicBezTo>
                  <a:pt x="906536" y="2079259"/>
                  <a:pt x="911026" y="2086427"/>
                  <a:pt x="918120" y="2091835"/>
                </a:cubicBezTo>
                <a:cubicBezTo>
                  <a:pt x="925214" y="2097242"/>
                  <a:pt x="934913" y="2099946"/>
                  <a:pt x="947216" y="2099946"/>
                </a:cubicBezTo>
                <a:cubicBezTo>
                  <a:pt x="959717" y="2099946"/>
                  <a:pt x="969143" y="2097391"/>
                  <a:pt x="975493" y="2092281"/>
                </a:cubicBezTo>
                <a:cubicBezTo>
                  <a:pt x="981843" y="2087172"/>
                  <a:pt x="985663" y="2080896"/>
                  <a:pt x="986953" y="2073455"/>
                </a:cubicBezTo>
                <a:cubicBezTo>
                  <a:pt x="988243" y="2066013"/>
                  <a:pt x="988888" y="2053661"/>
                  <a:pt x="988888" y="2036396"/>
                </a:cubicBezTo>
                <a:lnTo>
                  <a:pt x="988888" y="1915697"/>
                </a:lnTo>
                <a:lnTo>
                  <a:pt x="1032941" y="1915697"/>
                </a:lnTo>
                <a:lnTo>
                  <a:pt x="1032941" y="2030294"/>
                </a:lnTo>
                <a:cubicBezTo>
                  <a:pt x="1032941" y="2056488"/>
                  <a:pt x="1031750" y="2074993"/>
                  <a:pt x="1029369" y="2085807"/>
                </a:cubicBezTo>
                <a:cubicBezTo>
                  <a:pt x="1026988" y="2096622"/>
                  <a:pt x="1022597" y="2105750"/>
                  <a:pt x="1016198" y="2113192"/>
                </a:cubicBezTo>
                <a:cubicBezTo>
                  <a:pt x="1009798" y="2120633"/>
                  <a:pt x="1001241" y="2126561"/>
                  <a:pt x="990525" y="2130977"/>
                </a:cubicBezTo>
                <a:cubicBezTo>
                  <a:pt x="979809" y="2135392"/>
                  <a:pt x="965820" y="2137600"/>
                  <a:pt x="948555" y="2137600"/>
                </a:cubicBezTo>
                <a:cubicBezTo>
                  <a:pt x="927719" y="2137600"/>
                  <a:pt x="911919" y="2135194"/>
                  <a:pt x="901154" y="2130381"/>
                </a:cubicBezTo>
                <a:cubicBezTo>
                  <a:pt x="890388" y="2125569"/>
                  <a:pt x="881880" y="2119319"/>
                  <a:pt x="875630" y="2111629"/>
                </a:cubicBezTo>
                <a:cubicBezTo>
                  <a:pt x="869379" y="2103940"/>
                  <a:pt x="865261" y="2095878"/>
                  <a:pt x="863277" y="2087444"/>
                </a:cubicBezTo>
                <a:cubicBezTo>
                  <a:pt x="860399" y="2074943"/>
                  <a:pt x="858961" y="2056488"/>
                  <a:pt x="858961" y="2032080"/>
                </a:cubicBezTo>
                <a:close/>
                <a:moveTo>
                  <a:pt x="659234" y="1915697"/>
                </a:moveTo>
                <a:lnTo>
                  <a:pt x="821010" y="1915697"/>
                </a:lnTo>
                <a:lnTo>
                  <a:pt x="821010" y="1952606"/>
                </a:lnTo>
                <a:lnTo>
                  <a:pt x="703287" y="1952606"/>
                </a:lnTo>
                <a:lnTo>
                  <a:pt x="703287" y="2000975"/>
                </a:lnTo>
                <a:lnTo>
                  <a:pt x="812824" y="2000975"/>
                </a:lnTo>
                <a:lnTo>
                  <a:pt x="812824" y="2037736"/>
                </a:lnTo>
                <a:lnTo>
                  <a:pt x="703287" y="2037736"/>
                </a:lnTo>
                <a:lnTo>
                  <a:pt x="703287" y="2097118"/>
                </a:lnTo>
                <a:lnTo>
                  <a:pt x="825177" y="2097118"/>
                </a:lnTo>
                <a:lnTo>
                  <a:pt x="825177" y="2133879"/>
                </a:lnTo>
                <a:lnTo>
                  <a:pt x="659234" y="2133879"/>
                </a:lnTo>
                <a:close/>
                <a:moveTo>
                  <a:pt x="446112" y="1915697"/>
                </a:moveTo>
                <a:lnTo>
                  <a:pt x="497755" y="1915697"/>
                </a:lnTo>
                <a:lnTo>
                  <a:pt x="549101" y="2002017"/>
                </a:lnTo>
                <a:lnTo>
                  <a:pt x="599405" y="1915697"/>
                </a:lnTo>
                <a:lnTo>
                  <a:pt x="650155" y="1915697"/>
                </a:lnTo>
                <a:lnTo>
                  <a:pt x="569937" y="2042350"/>
                </a:lnTo>
                <a:lnTo>
                  <a:pt x="569937" y="2133879"/>
                </a:lnTo>
                <a:lnTo>
                  <a:pt x="526032" y="2133879"/>
                </a:lnTo>
                <a:lnTo>
                  <a:pt x="526032" y="2042052"/>
                </a:lnTo>
                <a:close/>
                <a:moveTo>
                  <a:pt x="125702" y="1913105"/>
                </a:moveTo>
                <a:lnTo>
                  <a:pt x="64113" y="2083231"/>
                </a:lnTo>
                <a:lnTo>
                  <a:pt x="125702" y="2083231"/>
                </a:lnTo>
                <a:close/>
                <a:moveTo>
                  <a:pt x="3127548" y="1911976"/>
                </a:moveTo>
                <a:cubicBezTo>
                  <a:pt x="3159695" y="1911976"/>
                  <a:pt x="3185442" y="1921948"/>
                  <a:pt x="3204790" y="1941891"/>
                </a:cubicBezTo>
                <a:cubicBezTo>
                  <a:pt x="3216398" y="1953995"/>
                  <a:pt x="3224534" y="1968928"/>
                  <a:pt x="3229198" y="1986688"/>
                </a:cubicBezTo>
                <a:cubicBezTo>
                  <a:pt x="3240806" y="1981429"/>
                  <a:pt x="3246809" y="1971706"/>
                  <a:pt x="3247206" y="1957518"/>
                </a:cubicBezTo>
                <a:lnTo>
                  <a:pt x="3226965" y="1957518"/>
                </a:lnTo>
                <a:lnTo>
                  <a:pt x="3226965" y="1915697"/>
                </a:lnTo>
                <a:lnTo>
                  <a:pt x="3268786" y="1915697"/>
                </a:lnTo>
                <a:lnTo>
                  <a:pt x="3268786" y="1945611"/>
                </a:lnTo>
                <a:cubicBezTo>
                  <a:pt x="3268786" y="1957914"/>
                  <a:pt x="3267719" y="1967539"/>
                  <a:pt x="3265586" y="1974484"/>
                </a:cubicBezTo>
                <a:cubicBezTo>
                  <a:pt x="3263453" y="1981429"/>
                  <a:pt x="3259559" y="1987606"/>
                  <a:pt x="3253903" y="1993013"/>
                </a:cubicBezTo>
                <a:cubicBezTo>
                  <a:pt x="3248248" y="1998420"/>
                  <a:pt x="3241153" y="2002712"/>
                  <a:pt x="3232621" y="2005887"/>
                </a:cubicBezTo>
                <a:cubicBezTo>
                  <a:pt x="3233315" y="2012038"/>
                  <a:pt x="3233663" y="2018438"/>
                  <a:pt x="3233663" y="2025086"/>
                </a:cubicBezTo>
                <a:cubicBezTo>
                  <a:pt x="3233663" y="2060011"/>
                  <a:pt x="3224138" y="2087494"/>
                  <a:pt x="3205088" y="2107536"/>
                </a:cubicBezTo>
                <a:cubicBezTo>
                  <a:pt x="3186038" y="2127578"/>
                  <a:pt x="3160389" y="2137600"/>
                  <a:pt x="3128143" y="2137600"/>
                </a:cubicBezTo>
                <a:cubicBezTo>
                  <a:pt x="3095599" y="2137600"/>
                  <a:pt x="3069778" y="2127653"/>
                  <a:pt x="3050678" y="2107760"/>
                </a:cubicBezTo>
                <a:cubicBezTo>
                  <a:pt x="3031579" y="2087866"/>
                  <a:pt x="3022029" y="2060655"/>
                  <a:pt x="3022029" y="2026127"/>
                </a:cubicBezTo>
                <a:cubicBezTo>
                  <a:pt x="3022029" y="1989615"/>
                  <a:pt x="3032149" y="1960990"/>
                  <a:pt x="3052390" y="1940253"/>
                </a:cubicBezTo>
                <a:cubicBezTo>
                  <a:pt x="3070646" y="1921402"/>
                  <a:pt x="3095699" y="1911976"/>
                  <a:pt x="3127548" y="1911976"/>
                </a:cubicBezTo>
                <a:close/>
                <a:moveTo>
                  <a:pt x="1470198" y="1911976"/>
                </a:moveTo>
                <a:cubicBezTo>
                  <a:pt x="1502345" y="1911976"/>
                  <a:pt x="1528067" y="1921948"/>
                  <a:pt x="1547365" y="1941891"/>
                </a:cubicBezTo>
                <a:cubicBezTo>
                  <a:pt x="1566663" y="1961834"/>
                  <a:pt x="1576312" y="1989565"/>
                  <a:pt x="1576312" y="2025086"/>
                </a:cubicBezTo>
                <a:cubicBezTo>
                  <a:pt x="1576312" y="2060308"/>
                  <a:pt x="1566738" y="2087866"/>
                  <a:pt x="1547589" y="2107760"/>
                </a:cubicBezTo>
                <a:cubicBezTo>
                  <a:pt x="1528439" y="2127653"/>
                  <a:pt x="1502841" y="2137600"/>
                  <a:pt x="1470793" y="2137600"/>
                </a:cubicBezTo>
                <a:cubicBezTo>
                  <a:pt x="1438349" y="2137600"/>
                  <a:pt x="1412552" y="2127702"/>
                  <a:pt x="1393403" y="2107908"/>
                </a:cubicBezTo>
                <a:cubicBezTo>
                  <a:pt x="1374253" y="2088114"/>
                  <a:pt x="1364679" y="2060854"/>
                  <a:pt x="1364679" y="2026127"/>
                </a:cubicBezTo>
                <a:cubicBezTo>
                  <a:pt x="1364679" y="2003902"/>
                  <a:pt x="1368003" y="1985249"/>
                  <a:pt x="1374650" y="1970168"/>
                </a:cubicBezTo>
                <a:cubicBezTo>
                  <a:pt x="1379611" y="1959055"/>
                  <a:pt x="1386383" y="1949084"/>
                  <a:pt x="1394965" y="1940253"/>
                </a:cubicBezTo>
                <a:cubicBezTo>
                  <a:pt x="1403548" y="1931423"/>
                  <a:pt x="1412949" y="1924875"/>
                  <a:pt x="1423168" y="1920608"/>
                </a:cubicBezTo>
                <a:cubicBezTo>
                  <a:pt x="1436761" y="1914853"/>
                  <a:pt x="1452438" y="1911976"/>
                  <a:pt x="1470198" y="1911976"/>
                </a:cubicBezTo>
                <a:close/>
                <a:moveTo>
                  <a:pt x="2369715" y="1888908"/>
                </a:moveTo>
                <a:lnTo>
                  <a:pt x="2396207" y="1888908"/>
                </a:lnTo>
                <a:lnTo>
                  <a:pt x="2428651" y="1908255"/>
                </a:lnTo>
                <a:lnTo>
                  <a:pt x="2399332" y="1908255"/>
                </a:lnTo>
                <a:lnTo>
                  <a:pt x="2382961" y="1897242"/>
                </a:lnTo>
                <a:lnTo>
                  <a:pt x="2366590" y="1908255"/>
                </a:lnTo>
                <a:lnTo>
                  <a:pt x="2337271" y="1908255"/>
                </a:lnTo>
                <a:close/>
                <a:moveTo>
                  <a:pt x="1456655" y="1888908"/>
                </a:moveTo>
                <a:lnTo>
                  <a:pt x="1483146" y="1888908"/>
                </a:lnTo>
                <a:lnTo>
                  <a:pt x="1515591" y="1908255"/>
                </a:lnTo>
                <a:lnTo>
                  <a:pt x="1486271" y="1908255"/>
                </a:lnTo>
                <a:lnTo>
                  <a:pt x="1469900" y="1897242"/>
                </a:lnTo>
                <a:lnTo>
                  <a:pt x="1453529" y="1908255"/>
                </a:lnTo>
                <a:lnTo>
                  <a:pt x="1424210" y="1908255"/>
                </a:lnTo>
                <a:close/>
                <a:moveTo>
                  <a:pt x="731415" y="1888908"/>
                </a:moveTo>
                <a:lnTo>
                  <a:pt x="757907" y="1888908"/>
                </a:lnTo>
                <a:lnTo>
                  <a:pt x="790351" y="1908255"/>
                </a:lnTo>
                <a:lnTo>
                  <a:pt x="761032" y="1908255"/>
                </a:lnTo>
                <a:lnTo>
                  <a:pt x="744661" y="1897242"/>
                </a:lnTo>
                <a:lnTo>
                  <a:pt x="728290" y="1908255"/>
                </a:lnTo>
                <a:lnTo>
                  <a:pt x="698971" y="1908255"/>
                </a:lnTo>
                <a:close/>
                <a:moveTo>
                  <a:pt x="1469900" y="1859589"/>
                </a:moveTo>
                <a:lnTo>
                  <a:pt x="1516781" y="1859589"/>
                </a:lnTo>
                <a:lnTo>
                  <a:pt x="1478384" y="1883848"/>
                </a:lnTo>
                <a:lnTo>
                  <a:pt x="1451892" y="1883848"/>
                </a:lnTo>
                <a:close/>
                <a:moveTo>
                  <a:pt x="744661" y="1859589"/>
                </a:moveTo>
                <a:lnTo>
                  <a:pt x="791542" y="1859589"/>
                </a:lnTo>
                <a:lnTo>
                  <a:pt x="753144" y="1883848"/>
                </a:lnTo>
                <a:lnTo>
                  <a:pt x="726653" y="1883848"/>
                </a:lnTo>
                <a:close/>
                <a:moveTo>
                  <a:pt x="106518" y="1828800"/>
                </a:moveTo>
                <a:lnTo>
                  <a:pt x="204454" y="1828800"/>
                </a:lnTo>
                <a:lnTo>
                  <a:pt x="204454" y="2083231"/>
                </a:lnTo>
                <a:lnTo>
                  <a:pt x="242316" y="2083231"/>
                </a:lnTo>
                <a:lnTo>
                  <a:pt x="242316" y="2145830"/>
                </a:lnTo>
                <a:lnTo>
                  <a:pt x="204454" y="2145830"/>
                </a:lnTo>
                <a:lnTo>
                  <a:pt x="204454" y="2237708"/>
                </a:lnTo>
                <a:lnTo>
                  <a:pt x="125702" y="2237708"/>
                </a:lnTo>
                <a:lnTo>
                  <a:pt x="125702" y="2145830"/>
                </a:lnTo>
                <a:lnTo>
                  <a:pt x="0" y="2145830"/>
                </a:lnTo>
                <a:lnTo>
                  <a:pt x="0" y="2083736"/>
                </a:lnTo>
                <a:close/>
                <a:moveTo>
                  <a:pt x="1659210" y="1358313"/>
                </a:moveTo>
                <a:lnTo>
                  <a:pt x="1629742" y="1439276"/>
                </a:lnTo>
                <a:lnTo>
                  <a:pt x="1689273" y="1439276"/>
                </a:lnTo>
                <a:close/>
                <a:moveTo>
                  <a:pt x="868635" y="1358313"/>
                </a:moveTo>
                <a:lnTo>
                  <a:pt x="839167" y="1439276"/>
                </a:lnTo>
                <a:lnTo>
                  <a:pt x="898698" y="1439276"/>
                </a:lnTo>
                <a:close/>
                <a:moveTo>
                  <a:pt x="1217637" y="1344323"/>
                </a:moveTo>
                <a:lnTo>
                  <a:pt x="1217637" y="1406236"/>
                </a:lnTo>
                <a:lnTo>
                  <a:pt x="1241747" y="1406236"/>
                </a:lnTo>
                <a:cubicBezTo>
                  <a:pt x="1259110" y="1406236"/>
                  <a:pt x="1270719" y="1405095"/>
                  <a:pt x="1276573" y="1402813"/>
                </a:cubicBezTo>
                <a:cubicBezTo>
                  <a:pt x="1282426" y="1400531"/>
                  <a:pt x="1287015" y="1396959"/>
                  <a:pt x="1290339" y="1392097"/>
                </a:cubicBezTo>
                <a:cubicBezTo>
                  <a:pt x="1293663" y="1387235"/>
                  <a:pt x="1295325" y="1381580"/>
                  <a:pt x="1295325" y="1375131"/>
                </a:cubicBezTo>
                <a:cubicBezTo>
                  <a:pt x="1295325" y="1367193"/>
                  <a:pt x="1292993" y="1360645"/>
                  <a:pt x="1288330" y="1355486"/>
                </a:cubicBezTo>
                <a:cubicBezTo>
                  <a:pt x="1283667" y="1350326"/>
                  <a:pt x="1277763" y="1347101"/>
                  <a:pt x="1270619" y="1345812"/>
                </a:cubicBezTo>
                <a:cubicBezTo>
                  <a:pt x="1265361" y="1344820"/>
                  <a:pt x="1254794" y="1344323"/>
                  <a:pt x="1238919" y="1344323"/>
                </a:cubicBezTo>
                <a:close/>
                <a:moveTo>
                  <a:pt x="1792411" y="1307414"/>
                </a:moveTo>
                <a:lnTo>
                  <a:pt x="1836464" y="1307414"/>
                </a:lnTo>
                <a:lnTo>
                  <a:pt x="1836464" y="1425584"/>
                </a:lnTo>
                <a:cubicBezTo>
                  <a:pt x="1836464" y="1444336"/>
                  <a:pt x="1837010" y="1456490"/>
                  <a:pt x="1838101" y="1462047"/>
                </a:cubicBezTo>
                <a:cubicBezTo>
                  <a:pt x="1839986" y="1470976"/>
                  <a:pt x="1844476" y="1478145"/>
                  <a:pt x="1851570" y="1483552"/>
                </a:cubicBezTo>
                <a:cubicBezTo>
                  <a:pt x="1858664" y="1488960"/>
                  <a:pt x="1868363" y="1491663"/>
                  <a:pt x="1880666" y="1491663"/>
                </a:cubicBezTo>
                <a:cubicBezTo>
                  <a:pt x="1893168" y="1491663"/>
                  <a:pt x="1902593" y="1489108"/>
                  <a:pt x="1908943" y="1483999"/>
                </a:cubicBezTo>
                <a:cubicBezTo>
                  <a:pt x="1915293" y="1478889"/>
                  <a:pt x="1919113" y="1472614"/>
                  <a:pt x="1920403" y="1465172"/>
                </a:cubicBezTo>
                <a:cubicBezTo>
                  <a:pt x="1921693" y="1457730"/>
                  <a:pt x="1922338" y="1445378"/>
                  <a:pt x="1922338" y="1428114"/>
                </a:cubicBezTo>
                <a:lnTo>
                  <a:pt x="1922338" y="1307414"/>
                </a:lnTo>
                <a:lnTo>
                  <a:pt x="1966391" y="1307414"/>
                </a:lnTo>
                <a:lnTo>
                  <a:pt x="1966391" y="1422012"/>
                </a:lnTo>
                <a:cubicBezTo>
                  <a:pt x="1966391" y="1448206"/>
                  <a:pt x="1965200" y="1466710"/>
                  <a:pt x="1962819" y="1477525"/>
                </a:cubicBezTo>
                <a:cubicBezTo>
                  <a:pt x="1960438" y="1488340"/>
                  <a:pt x="1956047" y="1497468"/>
                  <a:pt x="1949648" y="1504909"/>
                </a:cubicBezTo>
                <a:cubicBezTo>
                  <a:pt x="1943248" y="1512350"/>
                  <a:pt x="1934691" y="1518279"/>
                  <a:pt x="1923975" y="1522694"/>
                </a:cubicBezTo>
                <a:cubicBezTo>
                  <a:pt x="1913259" y="1527109"/>
                  <a:pt x="1899269" y="1529317"/>
                  <a:pt x="1882005" y="1529317"/>
                </a:cubicBezTo>
                <a:cubicBezTo>
                  <a:pt x="1861169" y="1529317"/>
                  <a:pt x="1845369" y="1526911"/>
                  <a:pt x="1834604" y="1522099"/>
                </a:cubicBezTo>
                <a:cubicBezTo>
                  <a:pt x="1823838" y="1517287"/>
                  <a:pt x="1815330" y="1511036"/>
                  <a:pt x="1809080" y="1503346"/>
                </a:cubicBezTo>
                <a:cubicBezTo>
                  <a:pt x="1802829" y="1495657"/>
                  <a:pt x="1798711" y="1487595"/>
                  <a:pt x="1796727" y="1479162"/>
                </a:cubicBezTo>
                <a:cubicBezTo>
                  <a:pt x="1793850" y="1466660"/>
                  <a:pt x="1792411" y="1448206"/>
                  <a:pt x="1792411" y="1423798"/>
                </a:cubicBezTo>
                <a:close/>
                <a:moveTo>
                  <a:pt x="1636439" y="1307414"/>
                </a:moveTo>
                <a:lnTo>
                  <a:pt x="1683022" y="1307414"/>
                </a:lnTo>
                <a:lnTo>
                  <a:pt x="1770384" y="1525596"/>
                </a:lnTo>
                <a:lnTo>
                  <a:pt x="1722462" y="1525596"/>
                </a:lnTo>
                <a:lnTo>
                  <a:pt x="1703412" y="1476036"/>
                </a:lnTo>
                <a:lnTo>
                  <a:pt x="1616198" y="1476036"/>
                </a:lnTo>
                <a:lnTo>
                  <a:pt x="1598190" y="1525596"/>
                </a:lnTo>
                <a:lnTo>
                  <a:pt x="1551458" y="1525596"/>
                </a:lnTo>
                <a:close/>
                <a:moveTo>
                  <a:pt x="1364232" y="1307414"/>
                </a:moveTo>
                <a:lnTo>
                  <a:pt x="1408286" y="1307414"/>
                </a:lnTo>
                <a:lnTo>
                  <a:pt x="1408286" y="1393288"/>
                </a:lnTo>
                <a:lnTo>
                  <a:pt x="1494606" y="1393288"/>
                </a:lnTo>
                <a:lnTo>
                  <a:pt x="1494606" y="1307414"/>
                </a:lnTo>
                <a:lnTo>
                  <a:pt x="1538659" y="1307414"/>
                </a:lnTo>
                <a:lnTo>
                  <a:pt x="1538659" y="1525596"/>
                </a:lnTo>
                <a:lnTo>
                  <a:pt x="1494606" y="1525596"/>
                </a:lnTo>
                <a:lnTo>
                  <a:pt x="1494606" y="1430197"/>
                </a:lnTo>
                <a:lnTo>
                  <a:pt x="1408286" y="1430197"/>
                </a:lnTo>
                <a:lnTo>
                  <a:pt x="1408286" y="1525596"/>
                </a:lnTo>
                <a:lnTo>
                  <a:pt x="1364232" y="1525596"/>
                </a:lnTo>
                <a:close/>
                <a:moveTo>
                  <a:pt x="1173584" y="1307414"/>
                </a:moveTo>
                <a:lnTo>
                  <a:pt x="1244277" y="1307414"/>
                </a:lnTo>
                <a:cubicBezTo>
                  <a:pt x="1271066" y="1307414"/>
                  <a:pt x="1288528" y="1308505"/>
                  <a:pt x="1296664" y="1310688"/>
                </a:cubicBezTo>
                <a:cubicBezTo>
                  <a:pt x="1309166" y="1313962"/>
                  <a:pt x="1319633" y="1321082"/>
                  <a:pt x="1328067" y="1332045"/>
                </a:cubicBezTo>
                <a:cubicBezTo>
                  <a:pt x="1336501" y="1343009"/>
                  <a:pt x="1340718" y="1357172"/>
                  <a:pt x="1340718" y="1374536"/>
                </a:cubicBezTo>
                <a:cubicBezTo>
                  <a:pt x="1340718" y="1387930"/>
                  <a:pt x="1338287" y="1399191"/>
                  <a:pt x="1333425" y="1408320"/>
                </a:cubicBezTo>
                <a:cubicBezTo>
                  <a:pt x="1328563" y="1417448"/>
                  <a:pt x="1322387" y="1424616"/>
                  <a:pt x="1314896" y="1429825"/>
                </a:cubicBezTo>
                <a:cubicBezTo>
                  <a:pt x="1307405" y="1435034"/>
                  <a:pt x="1299790" y="1438482"/>
                  <a:pt x="1292051" y="1440169"/>
                </a:cubicBezTo>
                <a:cubicBezTo>
                  <a:pt x="1281533" y="1442252"/>
                  <a:pt x="1266303" y="1443294"/>
                  <a:pt x="1246361" y="1443294"/>
                </a:cubicBezTo>
                <a:lnTo>
                  <a:pt x="1217637" y="1443294"/>
                </a:lnTo>
                <a:lnTo>
                  <a:pt x="1217637" y="1525596"/>
                </a:lnTo>
                <a:lnTo>
                  <a:pt x="1173584" y="1525596"/>
                </a:lnTo>
                <a:close/>
                <a:moveTo>
                  <a:pt x="1000794" y="1307414"/>
                </a:moveTo>
                <a:lnTo>
                  <a:pt x="1044847" y="1307414"/>
                </a:lnTo>
                <a:lnTo>
                  <a:pt x="1044847" y="1525596"/>
                </a:lnTo>
                <a:lnTo>
                  <a:pt x="1000794" y="1525596"/>
                </a:lnTo>
                <a:close/>
                <a:moveTo>
                  <a:pt x="845864" y="1307414"/>
                </a:moveTo>
                <a:lnTo>
                  <a:pt x="892447" y="1307414"/>
                </a:lnTo>
                <a:lnTo>
                  <a:pt x="979809" y="1525596"/>
                </a:lnTo>
                <a:lnTo>
                  <a:pt x="931887" y="1525596"/>
                </a:lnTo>
                <a:lnTo>
                  <a:pt x="912837" y="1476036"/>
                </a:lnTo>
                <a:lnTo>
                  <a:pt x="825623" y="1476036"/>
                </a:lnTo>
                <a:lnTo>
                  <a:pt x="807615" y="1525596"/>
                </a:lnTo>
                <a:lnTo>
                  <a:pt x="760883" y="1525596"/>
                </a:lnTo>
                <a:close/>
                <a:moveTo>
                  <a:pt x="705519" y="1307414"/>
                </a:moveTo>
                <a:lnTo>
                  <a:pt x="749572" y="1307414"/>
                </a:lnTo>
                <a:lnTo>
                  <a:pt x="749572" y="1525596"/>
                </a:lnTo>
                <a:lnTo>
                  <a:pt x="705519" y="1525596"/>
                </a:lnTo>
                <a:close/>
                <a:moveTo>
                  <a:pt x="569490" y="1303693"/>
                </a:moveTo>
                <a:cubicBezTo>
                  <a:pt x="596577" y="1303693"/>
                  <a:pt x="617735" y="1309374"/>
                  <a:pt x="632965" y="1320734"/>
                </a:cubicBezTo>
                <a:cubicBezTo>
                  <a:pt x="648195" y="1332095"/>
                  <a:pt x="657993" y="1347796"/>
                  <a:pt x="662359" y="1367838"/>
                </a:cubicBezTo>
                <a:lnTo>
                  <a:pt x="618603" y="1376024"/>
                </a:lnTo>
                <a:cubicBezTo>
                  <a:pt x="615528" y="1365308"/>
                  <a:pt x="609748" y="1356850"/>
                  <a:pt x="601265" y="1350649"/>
                </a:cubicBezTo>
                <a:cubicBezTo>
                  <a:pt x="592782" y="1344447"/>
                  <a:pt x="582190" y="1341347"/>
                  <a:pt x="569490" y="1341347"/>
                </a:cubicBezTo>
                <a:cubicBezTo>
                  <a:pt x="550242" y="1341347"/>
                  <a:pt x="534937" y="1347449"/>
                  <a:pt x="523577" y="1359653"/>
                </a:cubicBezTo>
                <a:cubicBezTo>
                  <a:pt x="512216" y="1371857"/>
                  <a:pt x="506536" y="1389964"/>
                  <a:pt x="506536" y="1413975"/>
                </a:cubicBezTo>
                <a:cubicBezTo>
                  <a:pt x="506536" y="1439871"/>
                  <a:pt x="512290" y="1459293"/>
                  <a:pt x="523800" y="1472241"/>
                </a:cubicBezTo>
                <a:cubicBezTo>
                  <a:pt x="535309" y="1485189"/>
                  <a:pt x="550390" y="1491663"/>
                  <a:pt x="569044" y="1491663"/>
                </a:cubicBezTo>
                <a:cubicBezTo>
                  <a:pt x="578271" y="1491663"/>
                  <a:pt x="587523" y="1489853"/>
                  <a:pt x="596800" y="1486231"/>
                </a:cubicBezTo>
                <a:cubicBezTo>
                  <a:pt x="606077" y="1482610"/>
                  <a:pt x="614039" y="1478219"/>
                  <a:pt x="620687" y="1473060"/>
                </a:cubicBezTo>
                <a:lnTo>
                  <a:pt x="620687" y="1445378"/>
                </a:lnTo>
                <a:lnTo>
                  <a:pt x="570234" y="1445378"/>
                </a:lnTo>
                <a:lnTo>
                  <a:pt x="570234" y="1408617"/>
                </a:lnTo>
                <a:lnTo>
                  <a:pt x="665187" y="1408617"/>
                </a:lnTo>
                <a:lnTo>
                  <a:pt x="665187" y="1495533"/>
                </a:lnTo>
                <a:cubicBezTo>
                  <a:pt x="655959" y="1504463"/>
                  <a:pt x="642590" y="1512326"/>
                  <a:pt x="625077" y="1519122"/>
                </a:cubicBezTo>
                <a:cubicBezTo>
                  <a:pt x="607565" y="1525919"/>
                  <a:pt x="589830" y="1529317"/>
                  <a:pt x="571871" y="1529317"/>
                </a:cubicBezTo>
                <a:cubicBezTo>
                  <a:pt x="549051" y="1529317"/>
                  <a:pt x="529158" y="1524529"/>
                  <a:pt x="512191" y="1514955"/>
                </a:cubicBezTo>
                <a:cubicBezTo>
                  <a:pt x="495225" y="1505380"/>
                  <a:pt x="482475" y="1491688"/>
                  <a:pt x="473943" y="1473878"/>
                </a:cubicBezTo>
                <a:cubicBezTo>
                  <a:pt x="465410" y="1456069"/>
                  <a:pt x="461143" y="1436696"/>
                  <a:pt x="461143" y="1415761"/>
                </a:cubicBezTo>
                <a:cubicBezTo>
                  <a:pt x="461143" y="1393040"/>
                  <a:pt x="465906" y="1372849"/>
                  <a:pt x="475431" y="1355188"/>
                </a:cubicBezTo>
                <a:cubicBezTo>
                  <a:pt x="484956" y="1337527"/>
                  <a:pt x="498896" y="1323984"/>
                  <a:pt x="517252" y="1314558"/>
                </a:cubicBezTo>
                <a:cubicBezTo>
                  <a:pt x="531241" y="1307315"/>
                  <a:pt x="548654" y="1303693"/>
                  <a:pt x="569490" y="1303693"/>
                </a:cubicBezTo>
                <a:close/>
                <a:moveTo>
                  <a:pt x="1645815" y="1280625"/>
                </a:moveTo>
                <a:lnTo>
                  <a:pt x="1672307" y="1280625"/>
                </a:lnTo>
                <a:lnTo>
                  <a:pt x="1704751" y="1299973"/>
                </a:lnTo>
                <a:lnTo>
                  <a:pt x="1675432" y="1299973"/>
                </a:lnTo>
                <a:lnTo>
                  <a:pt x="1659061" y="1288959"/>
                </a:lnTo>
                <a:lnTo>
                  <a:pt x="1642690" y="1299973"/>
                </a:lnTo>
                <a:lnTo>
                  <a:pt x="1613371" y="1299973"/>
                </a:lnTo>
                <a:close/>
                <a:moveTo>
                  <a:pt x="1692250" y="1250264"/>
                </a:moveTo>
                <a:lnTo>
                  <a:pt x="1708918" y="1250264"/>
                </a:lnTo>
                <a:cubicBezTo>
                  <a:pt x="1708323" y="1266834"/>
                  <a:pt x="1698600" y="1275118"/>
                  <a:pt x="1679748" y="1275118"/>
                </a:cubicBezTo>
                <a:cubicBezTo>
                  <a:pt x="1673497" y="1275118"/>
                  <a:pt x="1665262" y="1272936"/>
                  <a:pt x="1655043" y="1268570"/>
                </a:cubicBezTo>
                <a:cubicBezTo>
                  <a:pt x="1646311" y="1265693"/>
                  <a:pt x="1640408" y="1264254"/>
                  <a:pt x="1637332" y="1264254"/>
                </a:cubicBezTo>
                <a:cubicBezTo>
                  <a:pt x="1630982" y="1264254"/>
                  <a:pt x="1627212" y="1268024"/>
                  <a:pt x="1626021" y="1275565"/>
                </a:cubicBezTo>
                <a:lnTo>
                  <a:pt x="1609352" y="1275565"/>
                </a:lnTo>
                <a:cubicBezTo>
                  <a:pt x="1609253" y="1268917"/>
                  <a:pt x="1612006" y="1263088"/>
                  <a:pt x="1617612" y="1258078"/>
                </a:cubicBezTo>
                <a:cubicBezTo>
                  <a:pt x="1623218" y="1253067"/>
                  <a:pt x="1630536" y="1250562"/>
                  <a:pt x="1639564" y="1250562"/>
                </a:cubicBezTo>
                <a:cubicBezTo>
                  <a:pt x="1645716" y="1250562"/>
                  <a:pt x="1654100" y="1252744"/>
                  <a:pt x="1664716" y="1257110"/>
                </a:cubicBezTo>
                <a:cubicBezTo>
                  <a:pt x="1672356" y="1259491"/>
                  <a:pt x="1677912" y="1260682"/>
                  <a:pt x="1681385" y="1260682"/>
                </a:cubicBezTo>
                <a:cubicBezTo>
                  <a:pt x="1687437" y="1260682"/>
                  <a:pt x="1691059" y="1257209"/>
                  <a:pt x="1692250" y="1250264"/>
                </a:cubicBezTo>
                <a:close/>
                <a:moveTo>
                  <a:pt x="861640" y="1249669"/>
                </a:moveTo>
                <a:cubicBezTo>
                  <a:pt x="873844" y="1249768"/>
                  <a:pt x="883815" y="1251752"/>
                  <a:pt x="891554" y="1255622"/>
                </a:cubicBezTo>
                <a:cubicBezTo>
                  <a:pt x="900087" y="1259789"/>
                  <a:pt x="904453" y="1265593"/>
                  <a:pt x="904651" y="1273035"/>
                </a:cubicBezTo>
                <a:cubicBezTo>
                  <a:pt x="905048" y="1283353"/>
                  <a:pt x="896019" y="1289654"/>
                  <a:pt x="877564" y="1291936"/>
                </a:cubicBezTo>
                <a:lnTo>
                  <a:pt x="877564" y="1299377"/>
                </a:lnTo>
                <a:lnTo>
                  <a:pt x="860896" y="1299377"/>
                </a:lnTo>
                <a:lnTo>
                  <a:pt x="860896" y="1283006"/>
                </a:lnTo>
                <a:cubicBezTo>
                  <a:pt x="866551" y="1282411"/>
                  <a:pt x="870173" y="1281865"/>
                  <a:pt x="871760" y="1281369"/>
                </a:cubicBezTo>
                <a:cubicBezTo>
                  <a:pt x="877019" y="1280080"/>
                  <a:pt x="879698" y="1277797"/>
                  <a:pt x="879797" y="1274523"/>
                </a:cubicBezTo>
                <a:cubicBezTo>
                  <a:pt x="879896" y="1272241"/>
                  <a:pt x="878507" y="1270306"/>
                  <a:pt x="875630" y="1268719"/>
                </a:cubicBezTo>
                <a:cubicBezTo>
                  <a:pt x="871462" y="1266437"/>
                  <a:pt x="864864" y="1265296"/>
                  <a:pt x="855835" y="1265296"/>
                </a:cubicBezTo>
                <a:cubicBezTo>
                  <a:pt x="852760" y="1265296"/>
                  <a:pt x="848096" y="1265494"/>
                  <a:pt x="841846" y="1265891"/>
                </a:cubicBezTo>
                <a:lnTo>
                  <a:pt x="840208" y="1250711"/>
                </a:lnTo>
                <a:cubicBezTo>
                  <a:pt x="844078" y="1249917"/>
                  <a:pt x="851222" y="1249570"/>
                  <a:pt x="861640" y="1249669"/>
                </a:cubicBezTo>
                <a:close/>
                <a:moveTo>
                  <a:pt x="127654" y="1213142"/>
                </a:moveTo>
                <a:cubicBezTo>
                  <a:pt x="163328" y="1213142"/>
                  <a:pt x="191094" y="1222565"/>
                  <a:pt x="210950" y="1241412"/>
                </a:cubicBezTo>
                <a:cubicBezTo>
                  <a:pt x="230807" y="1260259"/>
                  <a:pt x="240735" y="1287688"/>
                  <a:pt x="240735" y="1323699"/>
                </a:cubicBezTo>
                <a:cubicBezTo>
                  <a:pt x="240735" y="1346921"/>
                  <a:pt x="236023" y="1366693"/>
                  <a:pt x="226600" y="1383016"/>
                </a:cubicBezTo>
                <a:cubicBezTo>
                  <a:pt x="217177" y="1399338"/>
                  <a:pt x="205229" y="1409519"/>
                  <a:pt x="190757" y="1413557"/>
                </a:cubicBezTo>
                <a:cubicBezTo>
                  <a:pt x="206239" y="1419279"/>
                  <a:pt x="218439" y="1429544"/>
                  <a:pt x="227357" y="1444352"/>
                </a:cubicBezTo>
                <a:cubicBezTo>
                  <a:pt x="236276" y="1459160"/>
                  <a:pt x="240735" y="1480363"/>
                  <a:pt x="240735" y="1507960"/>
                </a:cubicBezTo>
                <a:cubicBezTo>
                  <a:pt x="240735" y="1547673"/>
                  <a:pt x="231816" y="1578888"/>
                  <a:pt x="213979" y="1601605"/>
                </a:cubicBezTo>
                <a:cubicBezTo>
                  <a:pt x="196142" y="1624322"/>
                  <a:pt x="167704" y="1635681"/>
                  <a:pt x="128664" y="1635681"/>
                </a:cubicBezTo>
                <a:cubicBezTo>
                  <a:pt x="87941" y="1635681"/>
                  <a:pt x="58998" y="1624574"/>
                  <a:pt x="41834" y="1602362"/>
                </a:cubicBezTo>
                <a:cubicBezTo>
                  <a:pt x="24670" y="1580150"/>
                  <a:pt x="16088" y="1548514"/>
                  <a:pt x="16088" y="1507455"/>
                </a:cubicBezTo>
                <a:lnTo>
                  <a:pt x="16088" y="1492815"/>
                </a:lnTo>
                <a:lnTo>
                  <a:pt x="100394" y="1492815"/>
                </a:lnTo>
                <a:lnTo>
                  <a:pt x="100394" y="1507455"/>
                </a:lnTo>
                <a:cubicBezTo>
                  <a:pt x="100394" y="1528321"/>
                  <a:pt x="102497" y="1543045"/>
                  <a:pt x="106704" y="1551627"/>
                </a:cubicBezTo>
                <a:cubicBezTo>
                  <a:pt x="110911" y="1560209"/>
                  <a:pt x="118736" y="1564500"/>
                  <a:pt x="130178" y="1564500"/>
                </a:cubicBezTo>
                <a:cubicBezTo>
                  <a:pt x="140948" y="1564500"/>
                  <a:pt x="148184" y="1560293"/>
                  <a:pt x="151886" y="1551880"/>
                </a:cubicBezTo>
                <a:cubicBezTo>
                  <a:pt x="155588" y="1543466"/>
                  <a:pt x="157439" y="1529499"/>
                  <a:pt x="157439" y="1509979"/>
                </a:cubicBezTo>
                <a:cubicBezTo>
                  <a:pt x="157439" y="1488440"/>
                  <a:pt x="154410" y="1472706"/>
                  <a:pt x="148352" y="1462778"/>
                </a:cubicBezTo>
                <a:cubicBezTo>
                  <a:pt x="142294" y="1452850"/>
                  <a:pt x="131020" y="1447717"/>
                  <a:pt x="114529" y="1447381"/>
                </a:cubicBezTo>
                <a:lnTo>
                  <a:pt x="98879" y="1447381"/>
                </a:lnTo>
                <a:lnTo>
                  <a:pt x="98879" y="1389326"/>
                </a:lnTo>
                <a:lnTo>
                  <a:pt x="112509" y="1389326"/>
                </a:lnTo>
                <a:cubicBezTo>
                  <a:pt x="129674" y="1389326"/>
                  <a:pt x="141453" y="1384698"/>
                  <a:pt x="147847" y="1375443"/>
                </a:cubicBezTo>
                <a:cubicBezTo>
                  <a:pt x="154242" y="1366188"/>
                  <a:pt x="157439" y="1350791"/>
                  <a:pt x="157439" y="1329252"/>
                </a:cubicBezTo>
                <a:cubicBezTo>
                  <a:pt x="157439" y="1312761"/>
                  <a:pt x="155251" y="1300477"/>
                  <a:pt x="150876" y="1292400"/>
                </a:cubicBezTo>
                <a:cubicBezTo>
                  <a:pt x="146501" y="1284322"/>
                  <a:pt x="138760" y="1280284"/>
                  <a:pt x="127654" y="1280284"/>
                </a:cubicBezTo>
                <a:cubicBezTo>
                  <a:pt x="117221" y="1280284"/>
                  <a:pt x="110069" y="1284575"/>
                  <a:pt x="106199" y="1293157"/>
                </a:cubicBezTo>
                <a:cubicBezTo>
                  <a:pt x="102329" y="1301739"/>
                  <a:pt x="100394" y="1314275"/>
                  <a:pt x="100394" y="1330766"/>
                </a:cubicBezTo>
                <a:lnTo>
                  <a:pt x="100394" y="1351969"/>
                </a:lnTo>
                <a:lnTo>
                  <a:pt x="16088" y="1351969"/>
                </a:lnTo>
                <a:lnTo>
                  <a:pt x="16088" y="1327232"/>
                </a:lnTo>
                <a:cubicBezTo>
                  <a:pt x="16088" y="1290548"/>
                  <a:pt x="25932" y="1262362"/>
                  <a:pt x="45620" y="1242674"/>
                </a:cubicBezTo>
                <a:cubicBezTo>
                  <a:pt x="65308" y="1222986"/>
                  <a:pt x="92653" y="1213142"/>
                  <a:pt x="127654" y="1213142"/>
                </a:cubicBezTo>
                <a:close/>
                <a:moveTo>
                  <a:pt x="687660" y="935172"/>
                </a:moveTo>
                <a:lnTo>
                  <a:pt x="729480" y="935172"/>
                </a:lnTo>
                <a:lnTo>
                  <a:pt x="729480" y="976993"/>
                </a:lnTo>
                <a:lnTo>
                  <a:pt x="687660" y="976993"/>
                </a:lnTo>
                <a:close/>
                <a:moveTo>
                  <a:pt x="512638" y="736041"/>
                </a:moveTo>
                <a:lnTo>
                  <a:pt x="512638" y="880553"/>
                </a:lnTo>
                <a:lnTo>
                  <a:pt x="545529" y="880553"/>
                </a:lnTo>
                <a:cubicBezTo>
                  <a:pt x="557832" y="880553"/>
                  <a:pt x="566712" y="879858"/>
                  <a:pt x="572169" y="878469"/>
                </a:cubicBezTo>
                <a:cubicBezTo>
                  <a:pt x="579313" y="876683"/>
                  <a:pt x="585241" y="873657"/>
                  <a:pt x="589954" y="869391"/>
                </a:cubicBezTo>
                <a:cubicBezTo>
                  <a:pt x="594667" y="865124"/>
                  <a:pt x="598512" y="858104"/>
                  <a:pt x="601488" y="848331"/>
                </a:cubicBezTo>
                <a:cubicBezTo>
                  <a:pt x="604465" y="838558"/>
                  <a:pt x="605953" y="825238"/>
                  <a:pt x="605953" y="808371"/>
                </a:cubicBezTo>
                <a:cubicBezTo>
                  <a:pt x="605953" y="791504"/>
                  <a:pt x="604465" y="778556"/>
                  <a:pt x="601488" y="769527"/>
                </a:cubicBezTo>
                <a:cubicBezTo>
                  <a:pt x="598512" y="760498"/>
                  <a:pt x="594344" y="753453"/>
                  <a:pt x="588987" y="748393"/>
                </a:cubicBezTo>
                <a:cubicBezTo>
                  <a:pt x="583629" y="743333"/>
                  <a:pt x="576832" y="739910"/>
                  <a:pt x="568597" y="738124"/>
                </a:cubicBezTo>
                <a:cubicBezTo>
                  <a:pt x="562446" y="736735"/>
                  <a:pt x="550390" y="736041"/>
                  <a:pt x="532432" y="736041"/>
                </a:cubicBezTo>
                <a:close/>
                <a:moveTo>
                  <a:pt x="1487909" y="699131"/>
                </a:moveTo>
                <a:lnTo>
                  <a:pt x="1649685" y="699131"/>
                </a:lnTo>
                <a:lnTo>
                  <a:pt x="1649685" y="736041"/>
                </a:lnTo>
                <a:lnTo>
                  <a:pt x="1531962" y="736041"/>
                </a:lnTo>
                <a:lnTo>
                  <a:pt x="1531962" y="784410"/>
                </a:lnTo>
                <a:lnTo>
                  <a:pt x="1641499" y="784410"/>
                </a:lnTo>
                <a:lnTo>
                  <a:pt x="1641499" y="821170"/>
                </a:lnTo>
                <a:lnTo>
                  <a:pt x="1531962" y="821170"/>
                </a:lnTo>
                <a:lnTo>
                  <a:pt x="1531962" y="880553"/>
                </a:lnTo>
                <a:lnTo>
                  <a:pt x="1653852" y="880553"/>
                </a:lnTo>
                <a:lnTo>
                  <a:pt x="1653852" y="917313"/>
                </a:lnTo>
                <a:lnTo>
                  <a:pt x="1487909" y="917313"/>
                </a:lnTo>
                <a:close/>
                <a:moveTo>
                  <a:pt x="1281782" y="699131"/>
                </a:moveTo>
                <a:lnTo>
                  <a:pt x="1455166" y="699131"/>
                </a:lnTo>
                <a:lnTo>
                  <a:pt x="1455166" y="736041"/>
                </a:lnTo>
                <a:lnTo>
                  <a:pt x="1390575" y="736041"/>
                </a:lnTo>
                <a:lnTo>
                  <a:pt x="1390575" y="917313"/>
                </a:lnTo>
                <a:lnTo>
                  <a:pt x="1346522" y="917313"/>
                </a:lnTo>
                <a:lnTo>
                  <a:pt x="1346522" y="736041"/>
                </a:lnTo>
                <a:lnTo>
                  <a:pt x="1281782" y="736041"/>
                </a:lnTo>
                <a:close/>
                <a:moveTo>
                  <a:pt x="983232" y="699131"/>
                </a:moveTo>
                <a:lnTo>
                  <a:pt x="1027285" y="699131"/>
                </a:lnTo>
                <a:lnTo>
                  <a:pt x="1027285" y="785005"/>
                </a:lnTo>
                <a:lnTo>
                  <a:pt x="1113606" y="785005"/>
                </a:lnTo>
                <a:lnTo>
                  <a:pt x="1113606" y="699131"/>
                </a:lnTo>
                <a:lnTo>
                  <a:pt x="1157659" y="699131"/>
                </a:lnTo>
                <a:lnTo>
                  <a:pt x="1157659" y="917313"/>
                </a:lnTo>
                <a:lnTo>
                  <a:pt x="1113606" y="917313"/>
                </a:lnTo>
                <a:lnTo>
                  <a:pt x="1113606" y="821914"/>
                </a:lnTo>
                <a:lnTo>
                  <a:pt x="1027285" y="821914"/>
                </a:lnTo>
                <a:lnTo>
                  <a:pt x="1027285" y="917313"/>
                </a:lnTo>
                <a:lnTo>
                  <a:pt x="983232" y="917313"/>
                </a:lnTo>
                <a:close/>
                <a:moveTo>
                  <a:pt x="686469" y="699131"/>
                </a:moveTo>
                <a:lnTo>
                  <a:pt x="730522" y="699131"/>
                </a:lnTo>
                <a:lnTo>
                  <a:pt x="730522" y="917313"/>
                </a:lnTo>
                <a:lnTo>
                  <a:pt x="686469" y="917313"/>
                </a:lnTo>
                <a:close/>
                <a:moveTo>
                  <a:pt x="468585" y="699131"/>
                </a:moveTo>
                <a:lnTo>
                  <a:pt x="549101" y="699131"/>
                </a:lnTo>
                <a:cubicBezTo>
                  <a:pt x="567258" y="699131"/>
                  <a:pt x="581099" y="700520"/>
                  <a:pt x="590624" y="703298"/>
                </a:cubicBezTo>
                <a:cubicBezTo>
                  <a:pt x="603423" y="707069"/>
                  <a:pt x="614387" y="713766"/>
                  <a:pt x="623515" y="723390"/>
                </a:cubicBezTo>
                <a:cubicBezTo>
                  <a:pt x="632643" y="733014"/>
                  <a:pt x="639588" y="744797"/>
                  <a:pt x="644351" y="758737"/>
                </a:cubicBezTo>
                <a:cubicBezTo>
                  <a:pt x="649113" y="772677"/>
                  <a:pt x="651494" y="789867"/>
                  <a:pt x="651494" y="810306"/>
                </a:cubicBezTo>
                <a:cubicBezTo>
                  <a:pt x="651494" y="828264"/>
                  <a:pt x="649262" y="843742"/>
                  <a:pt x="644797" y="856740"/>
                </a:cubicBezTo>
                <a:cubicBezTo>
                  <a:pt x="639340" y="872615"/>
                  <a:pt x="631551" y="885464"/>
                  <a:pt x="621431" y="895286"/>
                </a:cubicBezTo>
                <a:cubicBezTo>
                  <a:pt x="613791" y="902728"/>
                  <a:pt x="603473" y="908532"/>
                  <a:pt x="590475" y="912699"/>
                </a:cubicBezTo>
                <a:cubicBezTo>
                  <a:pt x="580751" y="915775"/>
                  <a:pt x="567754" y="917313"/>
                  <a:pt x="551482" y="917313"/>
                </a:cubicBezTo>
                <a:lnTo>
                  <a:pt x="468585" y="917313"/>
                </a:lnTo>
                <a:close/>
                <a:moveTo>
                  <a:pt x="858366" y="695410"/>
                </a:moveTo>
                <a:cubicBezTo>
                  <a:pt x="885056" y="695410"/>
                  <a:pt x="906735" y="703298"/>
                  <a:pt x="923403" y="719074"/>
                </a:cubicBezTo>
                <a:cubicBezTo>
                  <a:pt x="933325" y="728401"/>
                  <a:pt x="940767" y="741795"/>
                  <a:pt x="945728" y="759258"/>
                </a:cubicBezTo>
                <a:lnTo>
                  <a:pt x="902121" y="769676"/>
                </a:lnTo>
                <a:cubicBezTo>
                  <a:pt x="899541" y="758365"/>
                  <a:pt x="894159" y="749435"/>
                  <a:pt x="885973" y="742887"/>
                </a:cubicBezTo>
                <a:cubicBezTo>
                  <a:pt x="877788" y="736338"/>
                  <a:pt x="867841" y="733064"/>
                  <a:pt x="856133" y="733064"/>
                </a:cubicBezTo>
                <a:cubicBezTo>
                  <a:pt x="839961" y="733064"/>
                  <a:pt x="826839" y="738868"/>
                  <a:pt x="816768" y="750477"/>
                </a:cubicBezTo>
                <a:cubicBezTo>
                  <a:pt x="806697" y="762085"/>
                  <a:pt x="801662" y="780887"/>
                  <a:pt x="801662" y="806883"/>
                </a:cubicBezTo>
                <a:cubicBezTo>
                  <a:pt x="801662" y="834466"/>
                  <a:pt x="806623" y="854111"/>
                  <a:pt x="816545" y="865819"/>
                </a:cubicBezTo>
                <a:cubicBezTo>
                  <a:pt x="826467" y="877526"/>
                  <a:pt x="839365" y="883380"/>
                  <a:pt x="855240" y="883380"/>
                </a:cubicBezTo>
                <a:cubicBezTo>
                  <a:pt x="866948" y="883380"/>
                  <a:pt x="877019" y="879660"/>
                  <a:pt x="885452" y="872218"/>
                </a:cubicBezTo>
                <a:cubicBezTo>
                  <a:pt x="893886" y="864777"/>
                  <a:pt x="899938" y="853069"/>
                  <a:pt x="903609" y="837095"/>
                </a:cubicBezTo>
                <a:lnTo>
                  <a:pt x="946323" y="850638"/>
                </a:lnTo>
                <a:cubicBezTo>
                  <a:pt x="939775" y="874450"/>
                  <a:pt x="928885" y="892136"/>
                  <a:pt x="913655" y="903695"/>
                </a:cubicBezTo>
                <a:cubicBezTo>
                  <a:pt x="898425" y="915254"/>
                  <a:pt x="879102" y="921034"/>
                  <a:pt x="855687" y="921034"/>
                </a:cubicBezTo>
                <a:cubicBezTo>
                  <a:pt x="826715" y="921034"/>
                  <a:pt x="802902" y="911137"/>
                  <a:pt x="784249" y="891343"/>
                </a:cubicBezTo>
                <a:cubicBezTo>
                  <a:pt x="765596" y="871548"/>
                  <a:pt x="756270" y="844487"/>
                  <a:pt x="756270" y="810157"/>
                </a:cubicBezTo>
                <a:cubicBezTo>
                  <a:pt x="756270" y="773843"/>
                  <a:pt x="765646" y="745640"/>
                  <a:pt x="784398" y="725548"/>
                </a:cubicBezTo>
                <a:cubicBezTo>
                  <a:pt x="803150" y="705456"/>
                  <a:pt x="827806" y="695410"/>
                  <a:pt x="858366" y="695410"/>
                </a:cubicBezTo>
                <a:close/>
                <a:moveTo>
                  <a:pt x="1560090" y="672342"/>
                </a:moveTo>
                <a:lnTo>
                  <a:pt x="1586582" y="672342"/>
                </a:lnTo>
                <a:lnTo>
                  <a:pt x="1619026" y="691690"/>
                </a:lnTo>
                <a:lnTo>
                  <a:pt x="1589707" y="691690"/>
                </a:lnTo>
                <a:lnTo>
                  <a:pt x="1573336" y="680676"/>
                </a:lnTo>
                <a:lnTo>
                  <a:pt x="1556965" y="691690"/>
                </a:lnTo>
                <a:lnTo>
                  <a:pt x="1527646" y="691690"/>
                </a:lnTo>
                <a:close/>
                <a:moveTo>
                  <a:pt x="1606525" y="641981"/>
                </a:moveTo>
                <a:lnTo>
                  <a:pt x="1623193" y="641981"/>
                </a:lnTo>
                <a:cubicBezTo>
                  <a:pt x="1622598" y="658551"/>
                  <a:pt x="1612875" y="666835"/>
                  <a:pt x="1594023" y="666835"/>
                </a:cubicBezTo>
                <a:cubicBezTo>
                  <a:pt x="1587772" y="666835"/>
                  <a:pt x="1579537" y="664653"/>
                  <a:pt x="1569318" y="660287"/>
                </a:cubicBezTo>
                <a:cubicBezTo>
                  <a:pt x="1560586" y="657410"/>
                  <a:pt x="1554683" y="655971"/>
                  <a:pt x="1551607" y="655971"/>
                </a:cubicBezTo>
                <a:cubicBezTo>
                  <a:pt x="1545257" y="655971"/>
                  <a:pt x="1541487" y="659741"/>
                  <a:pt x="1540296" y="667282"/>
                </a:cubicBezTo>
                <a:lnTo>
                  <a:pt x="1523627" y="667282"/>
                </a:lnTo>
                <a:cubicBezTo>
                  <a:pt x="1523528" y="660634"/>
                  <a:pt x="1526281" y="654805"/>
                  <a:pt x="1531887" y="649795"/>
                </a:cubicBezTo>
                <a:cubicBezTo>
                  <a:pt x="1537493" y="644784"/>
                  <a:pt x="1544811" y="642279"/>
                  <a:pt x="1553839" y="642279"/>
                </a:cubicBezTo>
                <a:cubicBezTo>
                  <a:pt x="1559991" y="642279"/>
                  <a:pt x="1568375" y="644462"/>
                  <a:pt x="1578991" y="648827"/>
                </a:cubicBezTo>
                <a:cubicBezTo>
                  <a:pt x="1586631" y="651208"/>
                  <a:pt x="1592187" y="652399"/>
                  <a:pt x="1595660" y="652399"/>
                </a:cubicBezTo>
                <a:cubicBezTo>
                  <a:pt x="1601712" y="652399"/>
                  <a:pt x="1605334" y="648926"/>
                  <a:pt x="1606525" y="641981"/>
                </a:cubicBezTo>
                <a:close/>
                <a:moveTo>
                  <a:pt x="131188" y="604047"/>
                </a:moveTo>
                <a:cubicBezTo>
                  <a:pt x="167199" y="604047"/>
                  <a:pt x="194712" y="613470"/>
                  <a:pt x="213727" y="632317"/>
                </a:cubicBezTo>
                <a:cubicBezTo>
                  <a:pt x="232742" y="651164"/>
                  <a:pt x="242250" y="677751"/>
                  <a:pt x="242250" y="712080"/>
                </a:cubicBezTo>
                <a:cubicBezTo>
                  <a:pt x="242250" y="727561"/>
                  <a:pt x="239809" y="742201"/>
                  <a:pt x="234930" y="755999"/>
                </a:cubicBezTo>
                <a:cubicBezTo>
                  <a:pt x="230050" y="769798"/>
                  <a:pt x="224244" y="782250"/>
                  <a:pt x="217513" y="793356"/>
                </a:cubicBezTo>
                <a:cubicBezTo>
                  <a:pt x="210782" y="804462"/>
                  <a:pt x="200349" y="820280"/>
                  <a:pt x="186214" y="840810"/>
                </a:cubicBezTo>
                <a:lnTo>
                  <a:pt x="111500" y="952376"/>
                </a:lnTo>
                <a:lnTo>
                  <a:pt x="231143" y="952376"/>
                </a:lnTo>
                <a:lnTo>
                  <a:pt x="231143" y="1018508"/>
                </a:lnTo>
                <a:lnTo>
                  <a:pt x="17602" y="1018508"/>
                </a:lnTo>
                <a:lnTo>
                  <a:pt x="17602" y="958939"/>
                </a:lnTo>
                <a:lnTo>
                  <a:pt x="115538" y="808501"/>
                </a:lnTo>
                <a:lnTo>
                  <a:pt x="121596" y="799414"/>
                </a:lnTo>
                <a:cubicBezTo>
                  <a:pt x="134385" y="780231"/>
                  <a:pt x="143809" y="764161"/>
                  <a:pt x="149866" y="751203"/>
                </a:cubicBezTo>
                <a:cubicBezTo>
                  <a:pt x="155924" y="738246"/>
                  <a:pt x="158953" y="724700"/>
                  <a:pt x="158953" y="710565"/>
                </a:cubicBezTo>
                <a:cubicBezTo>
                  <a:pt x="158953" y="699122"/>
                  <a:pt x="156682" y="690456"/>
                  <a:pt x="152138" y="684567"/>
                </a:cubicBezTo>
                <a:cubicBezTo>
                  <a:pt x="147595" y="678677"/>
                  <a:pt x="141116" y="675732"/>
                  <a:pt x="132702" y="675732"/>
                </a:cubicBezTo>
                <a:cubicBezTo>
                  <a:pt x="119914" y="675732"/>
                  <a:pt x="110995" y="680696"/>
                  <a:pt x="105947" y="690624"/>
                </a:cubicBezTo>
                <a:cubicBezTo>
                  <a:pt x="100898" y="700552"/>
                  <a:pt x="98374" y="714267"/>
                  <a:pt x="98374" y="731768"/>
                </a:cubicBezTo>
                <a:lnTo>
                  <a:pt x="98374" y="751961"/>
                </a:lnTo>
                <a:lnTo>
                  <a:pt x="16593" y="751961"/>
                </a:lnTo>
                <a:lnTo>
                  <a:pt x="16593" y="730253"/>
                </a:lnTo>
                <a:cubicBezTo>
                  <a:pt x="16593" y="691886"/>
                  <a:pt x="25932" y="661261"/>
                  <a:pt x="44610" y="638375"/>
                </a:cubicBezTo>
                <a:cubicBezTo>
                  <a:pt x="63289" y="615490"/>
                  <a:pt x="92148" y="604047"/>
                  <a:pt x="131188" y="604047"/>
                </a:cubicBezTo>
                <a:close/>
                <a:moveTo>
                  <a:pt x="687660" y="343201"/>
                </a:moveTo>
                <a:lnTo>
                  <a:pt x="729480" y="343201"/>
                </a:lnTo>
                <a:lnTo>
                  <a:pt x="729480" y="385022"/>
                </a:lnTo>
                <a:lnTo>
                  <a:pt x="687660" y="385022"/>
                </a:lnTo>
                <a:close/>
                <a:moveTo>
                  <a:pt x="2116410" y="158059"/>
                </a:moveTo>
                <a:lnTo>
                  <a:pt x="2086942" y="239022"/>
                </a:lnTo>
                <a:lnTo>
                  <a:pt x="2146473" y="239022"/>
                </a:lnTo>
                <a:close/>
                <a:moveTo>
                  <a:pt x="512638" y="144069"/>
                </a:moveTo>
                <a:lnTo>
                  <a:pt x="512638" y="202410"/>
                </a:lnTo>
                <a:lnTo>
                  <a:pt x="559370" y="202410"/>
                </a:lnTo>
                <a:lnTo>
                  <a:pt x="559370" y="230092"/>
                </a:lnTo>
                <a:lnTo>
                  <a:pt x="512638" y="230092"/>
                </a:lnTo>
                <a:lnTo>
                  <a:pt x="512638" y="288582"/>
                </a:lnTo>
                <a:lnTo>
                  <a:pt x="545678" y="288582"/>
                </a:lnTo>
                <a:cubicBezTo>
                  <a:pt x="560263" y="288582"/>
                  <a:pt x="570780" y="287391"/>
                  <a:pt x="577229" y="285010"/>
                </a:cubicBezTo>
                <a:cubicBezTo>
                  <a:pt x="585762" y="282033"/>
                  <a:pt x="592261" y="276576"/>
                  <a:pt x="596726" y="268639"/>
                </a:cubicBezTo>
                <a:cubicBezTo>
                  <a:pt x="602976" y="257427"/>
                  <a:pt x="606102" y="240312"/>
                  <a:pt x="606102" y="217293"/>
                </a:cubicBezTo>
                <a:cubicBezTo>
                  <a:pt x="606102" y="200922"/>
                  <a:pt x="604787" y="188296"/>
                  <a:pt x="602158" y="179416"/>
                </a:cubicBezTo>
                <a:cubicBezTo>
                  <a:pt x="599529" y="170536"/>
                  <a:pt x="595659" y="163367"/>
                  <a:pt x="590549" y="157910"/>
                </a:cubicBezTo>
                <a:cubicBezTo>
                  <a:pt x="585440" y="152453"/>
                  <a:pt x="578767" y="148633"/>
                  <a:pt x="570532" y="146451"/>
                </a:cubicBezTo>
                <a:cubicBezTo>
                  <a:pt x="564182" y="144863"/>
                  <a:pt x="551531" y="144069"/>
                  <a:pt x="532581" y="144069"/>
                </a:cubicBezTo>
                <a:close/>
                <a:moveTo>
                  <a:pt x="2093639" y="107160"/>
                </a:moveTo>
                <a:lnTo>
                  <a:pt x="2140222" y="107160"/>
                </a:lnTo>
                <a:lnTo>
                  <a:pt x="2227584" y="325342"/>
                </a:lnTo>
                <a:lnTo>
                  <a:pt x="2179662" y="325342"/>
                </a:lnTo>
                <a:lnTo>
                  <a:pt x="2160612" y="275782"/>
                </a:lnTo>
                <a:lnTo>
                  <a:pt x="2073398" y="275782"/>
                </a:lnTo>
                <a:lnTo>
                  <a:pt x="2055390" y="325342"/>
                </a:lnTo>
                <a:lnTo>
                  <a:pt x="2008658" y="325342"/>
                </a:lnTo>
                <a:close/>
                <a:moveTo>
                  <a:pt x="1953294" y="107160"/>
                </a:moveTo>
                <a:lnTo>
                  <a:pt x="1997347" y="107160"/>
                </a:lnTo>
                <a:lnTo>
                  <a:pt x="1997347" y="325342"/>
                </a:lnTo>
                <a:lnTo>
                  <a:pt x="1953294" y="325342"/>
                </a:lnTo>
                <a:close/>
                <a:moveTo>
                  <a:pt x="1745232" y="107160"/>
                </a:moveTo>
                <a:lnTo>
                  <a:pt x="1789285" y="107160"/>
                </a:lnTo>
                <a:lnTo>
                  <a:pt x="1789285" y="193034"/>
                </a:lnTo>
                <a:lnTo>
                  <a:pt x="1875606" y="193034"/>
                </a:lnTo>
                <a:lnTo>
                  <a:pt x="1875606" y="107160"/>
                </a:lnTo>
                <a:lnTo>
                  <a:pt x="1919659" y="107160"/>
                </a:lnTo>
                <a:lnTo>
                  <a:pt x="1919659" y="325342"/>
                </a:lnTo>
                <a:lnTo>
                  <a:pt x="1875606" y="325342"/>
                </a:lnTo>
                <a:lnTo>
                  <a:pt x="1875606" y="229943"/>
                </a:lnTo>
                <a:lnTo>
                  <a:pt x="1789285" y="229943"/>
                </a:lnTo>
                <a:lnTo>
                  <a:pt x="1789285" y="325342"/>
                </a:lnTo>
                <a:lnTo>
                  <a:pt x="1745232" y="325342"/>
                </a:lnTo>
                <a:close/>
                <a:moveTo>
                  <a:pt x="1297855" y="107160"/>
                </a:moveTo>
                <a:lnTo>
                  <a:pt x="1340718" y="107160"/>
                </a:lnTo>
                <a:lnTo>
                  <a:pt x="1430014" y="252863"/>
                </a:lnTo>
                <a:lnTo>
                  <a:pt x="1430014" y="107160"/>
                </a:lnTo>
                <a:lnTo>
                  <a:pt x="1470942" y="107160"/>
                </a:lnTo>
                <a:lnTo>
                  <a:pt x="1470942" y="325342"/>
                </a:lnTo>
                <a:lnTo>
                  <a:pt x="1426740" y="325342"/>
                </a:lnTo>
                <a:lnTo>
                  <a:pt x="1338783" y="183062"/>
                </a:lnTo>
                <a:lnTo>
                  <a:pt x="1338783" y="325342"/>
                </a:lnTo>
                <a:lnTo>
                  <a:pt x="1297855" y="325342"/>
                </a:lnTo>
                <a:close/>
                <a:moveTo>
                  <a:pt x="973707" y="107160"/>
                </a:moveTo>
                <a:lnTo>
                  <a:pt x="1017760" y="107160"/>
                </a:lnTo>
                <a:lnTo>
                  <a:pt x="1017760" y="193034"/>
                </a:lnTo>
                <a:lnTo>
                  <a:pt x="1104081" y="193034"/>
                </a:lnTo>
                <a:lnTo>
                  <a:pt x="1104081" y="107160"/>
                </a:lnTo>
                <a:lnTo>
                  <a:pt x="1148134" y="107160"/>
                </a:lnTo>
                <a:lnTo>
                  <a:pt x="1148134" y="325342"/>
                </a:lnTo>
                <a:lnTo>
                  <a:pt x="1104081" y="325342"/>
                </a:lnTo>
                <a:lnTo>
                  <a:pt x="1104081" y="229943"/>
                </a:lnTo>
                <a:lnTo>
                  <a:pt x="1017760" y="229943"/>
                </a:lnTo>
                <a:lnTo>
                  <a:pt x="1017760" y="325342"/>
                </a:lnTo>
                <a:lnTo>
                  <a:pt x="973707" y="325342"/>
                </a:lnTo>
                <a:close/>
                <a:moveTo>
                  <a:pt x="764455" y="107160"/>
                </a:moveTo>
                <a:lnTo>
                  <a:pt x="807318" y="107160"/>
                </a:lnTo>
                <a:lnTo>
                  <a:pt x="896614" y="252863"/>
                </a:lnTo>
                <a:lnTo>
                  <a:pt x="896614" y="107160"/>
                </a:lnTo>
                <a:lnTo>
                  <a:pt x="937542" y="107160"/>
                </a:lnTo>
                <a:lnTo>
                  <a:pt x="937542" y="325342"/>
                </a:lnTo>
                <a:lnTo>
                  <a:pt x="893340" y="325342"/>
                </a:lnTo>
                <a:lnTo>
                  <a:pt x="805383" y="183062"/>
                </a:lnTo>
                <a:lnTo>
                  <a:pt x="805383" y="325342"/>
                </a:lnTo>
                <a:lnTo>
                  <a:pt x="764455" y="325342"/>
                </a:lnTo>
                <a:close/>
                <a:moveTo>
                  <a:pt x="686469" y="107160"/>
                </a:moveTo>
                <a:lnTo>
                  <a:pt x="730522" y="107160"/>
                </a:lnTo>
                <a:lnTo>
                  <a:pt x="730522" y="325342"/>
                </a:lnTo>
                <a:lnTo>
                  <a:pt x="686469" y="325342"/>
                </a:lnTo>
                <a:close/>
                <a:moveTo>
                  <a:pt x="468733" y="107160"/>
                </a:moveTo>
                <a:lnTo>
                  <a:pt x="549101" y="107160"/>
                </a:lnTo>
                <a:cubicBezTo>
                  <a:pt x="567555" y="107160"/>
                  <a:pt x="581545" y="108599"/>
                  <a:pt x="591070" y="111476"/>
                </a:cubicBezTo>
                <a:cubicBezTo>
                  <a:pt x="603969" y="115346"/>
                  <a:pt x="614982" y="122167"/>
                  <a:pt x="624110" y="131940"/>
                </a:cubicBezTo>
                <a:cubicBezTo>
                  <a:pt x="633238" y="141713"/>
                  <a:pt x="640109" y="153545"/>
                  <a:pt x="644723" y="167435"/>
                </a:cubicBezTo>
                <a:cubicBezTo>
                  <a:pt x="649336" y="181326"/>
                  <a:pt x="651643" y="198491"/>
                  <a:pt x="651643" y="218930"/>
                </a:cubicBezTo>
                <a:cubicBezTo>
                  <a:pt x="651643" y="236889"/>
                  <a:pt x="649088" y="253086"/>
                  <a:pt x="643979" y="267522"/>
                </a:cubicBezTo>
                <a:cubicBezTo>
                  <a:pt x="638869" y="281959"/>
                  <a:pt x="631353" y="293989"/>
                  <a:pt x="621431" y="303613"/>
                </a:cubicBezTo>
                <a:cubicBezTo>
                  <a:pt x="613791" y="310856"/>
                  <a:pt x="603522" y="316561"/>
                  <a:pt x="590624" y="320728"/>
                </a:cubicBezTo>
                <a:cubicBezTo>
                  <a:pt x="580900" y="323804"/>
                  <a:pt x="567853" y="325342"/>
                  <a:pt x="551482" y="325342"/>
                </a:cubicBezTo>
                <a:lnTo>
                  <a:pt x="468733" y="325342"/>
                </a:lnTo>
                <a:lnTo>
                  <a:pt x="468733" y="230092"/>
                </a:lnTo>
                <a:lnTo>
                  <a:pt x="446112" y="230092"/>
                </a:lnTo>
                <a:lnTo>
                  <a:pt x="446112" y="202410"/>
                </a:lnTo>
                <a:lnTo>
                  <a:pt x="468733" y="202410"/>
                </a:lnTo>
                <a:close/>
                <a:moveTo>
                  <a:pt x="1607715" y="103439"/>
                </a:moveTo>
                <a:cubicBezTo>
                  <a:pt x="1634802" y="103439"/>
                  <a:pt x="1655960" y="109120"/>
                  <a:pt x="1671190" y="120480"/>
                </a:cubicBezTo>
                <a:cubicBezTo>
                  <a:pt x="1686421" y="131841"/>
                  <a:pt x="1696218" y="147542"/>
                  <a:pt x="1700584" y="167584"/>
                </a:cubicBezTo>
                <a:lnTo>
                  <a:pt x="1656828" y="175770"/>
                </a:lnTo>
                <a:cubicBezTo>
                  <a:pt x="1653753" y="165054"/>
                  <a:pt x="1647973" y="156596"/>
                  <a:pt x="1639490" y="150395"/>
                </a:cubicBezTo>
                <a:cubicBezTo>
                  <a:pt x="1631007" y="144193"/>
                  <a:pt x="1620415" y="141093"/>
                  <a:pt x="1607715" y="141093"/>
                </a:cubicBezTo>
                <a:cubicBezTo>
                  <a:pt x="1588467" y="141093"/>
                  <a:pt x="1573162" y="147195"/>
                  <a:pt x="1561802" y="159399"/>
                </a:cubicBezTo>
                <a:cubicBezTo>
                  <a:pt x="1550441" y="171603"/>
                  <a:pt x="1544761" y="189710"/>
                  <a:pt x="1544761" y="213721"/>
                </a:cubicBezTo>
                <a:cubicBezTo>
                  <a:pt x="1544761" y="239617"/>
                  <a:pt x="1550516" y="259039"/>
                  <a:pt x="1562025" y="271987"/>
                </a:cubicBezTo>
                <a:cubicBezTo>
                  <a:pt x="1573534" y="284935"/>
                  <a:pt x="1588616" y="291409"/>
                  <a:pt x="1607269" y="291409"/>
                </a:cubicBezTo>
                <a:cubicBezTo>
                  <a:pt x="1616496" y="291409"/>
                  <a:pt x="1625748" y="289599"/>
                  <a:pt x="1635025" y="285977"/>
                </a:cubicBezTo>
                <a:cubicBezTo>
                  <a:pt x="1644302" y="282356"/>
                  <a:pt x="1652264" y="277965"/>
                  <a:pt x="1658912" y="272806"/>
                </a:cubicBezTo>
                <a:lnTo>
                  <a:pt x="1658912" y="245124"/>
                </a:lnTo>
                <a:lnTo>
                  <a:pt x="1608459" y="245124"/>
                </a:lnTo>
                <a:lnTo>
                  <a:pt x="1608459" y="208363"/>
                </a:lnTo>
                <a:lnTo>
                  <a:pt x="1703412" y="208363"/>
                </a:lnTo>
                <a:lnTo>
                  <a:pt x="1703412" y="295279"/>
                </a:lnTo>
                <a:cubicBezTo>
                  <a:pt x="1694184" y="304208"/>
                  <a:pt x="1680815" y="312072"/>
                  <a:pt x="1663302" y="318868"/>
                </a:cubicBezTo>
                <a:cubicBezTo>
                  <a:pt x="1645790" y="325665"/>
                  <a:pt x="1628055" y="329063"/>
                  <a:pt x="1610096" y="329063"/>
                </a:cubicBezTo>
                <a:cubicBezTo>
                  <a:pt x="1587276" y="329063"/>
                  <a:pt x="1567383" y="324275"/>
                  <a:pt x="1550416" y="314701"/>
                </a:cubicBezTo>
                <a:cubicBezTo>
                  <a:pt x="1533450" y="305126"/>
                  <a:pt x="1520700" y="291434"/>
                  <a:pt x="1512168" y="273624"/>
                </a:cubicBezTo>
                <a:cubicBezTo>
                  <a:pt x="1503635" y="255815"/>
                  <a:pt x="1499368" y="236442"/>
                  <a:pt x="1499368" y="215507"/>
                </a:cubicBezTo>
                <a:cubicBezTo>
                  <a:pt x="1499368" y="192786"/>
                  <a:pt x="1504131" y="172595"/>
                  <a:pt x="1513656" y="154934"/>
                </a:cubicBezTo>
                <a:cubicBezTo>
                  <a:pt x="1523181" y="137273"/>
                  <a:pt x="1537121" y="123730"/>
                  <a:pt x="1555477" y="114304"/>
                </a:cubicBezTo>
                <a:cubicBezTo>
                  <a:pt x="1569466" y="107061"/>
                  <a:pt x="1586879" y="103439"/>
                  <a:pt x="1607715" y="103439"/>
                </a:cubicBezTo>
                <a:close/>
                <a:moveTo>
                  <a:pt x="2005682" y="49861"/>
                </a:moveTo>
                <a:lnTo>
                  <a:pt x="2025029" y="49861"/>
                </a:lnTo>
                <a:cubicBezTo>
                  <a:pt x="2024930" y="63256"/>
                  <a:pt x="2022425" y="72830"/>
                  <a:pt x="2017513" y="78585"/>
                </a:cubicBezTo>
                <a:cubicBezTo>
                  <a:pt x="2012602" y="84340"/>
                  <a:pt x="2006277" y="87217"/>
                  <a:pt x="1998538" y="87217"/>
                </a:cubicBezTo>
                <a:cubicBezTo>
                  <a:pt x="1995164" y="87217"/>
                  <a:pt x="1991841" y="86870"/>
                  <a:pt x="1988566" y="86175"/>
                </a:cubicBezTo>
                <a:cubicBezTo>
                  <a:pt x="1986284" y="85580"/>
                  <a:pt x="1980579" y="83546"/>
                  <a:pt x="1971451" y="80073"/>
                </a:cubicBezTo>
                <a:cubicBezTo>
                  <a:pt x="1962323" y="76601"/>
                  <a:pt x="1955675" y="74864"/>
                  <a:pt x="1951508" y="74864"/>
                </a:cubicBezTo>
                <a:cubicBezTo>
                  <a:pt x="1948333" y="74864"/>
                  <a:pt x="1945853" y="75832"/>
                  <a:pt x="1944067" y="77766"/>
                </a:cubicBezTo>
                <a:cubicBezTo>
                  <a:pt x="1942281" y="79701"/>
                  <a:pt x="1941338" y="83050"/>
                  <a:pt x="1941239" y="87812"/>
                </a:cubicBezTo>
                <a:lnTo>
                  <a:pt x="1922189" y="87812"/>
                </a:lnTo>
                <a:cubicBezTo>
                  <a:pt x="1922090" y="85530"/>
                  <a:pt x="1922040" y="83744"/>
                  <a:pt x="1922040" y="82455"/>
                </a:cubicBezTo>
                <a:cubicBezTo>
                  <a:pt x="1922040" y="72037"/>
                  <a:pt x="1924570" y="64025"/>
                  <a:pt x="1929630" y="58419"/>
                </a:cubicBezTo>
                <a:cubicBezTo>
                  <a:pt x="1934691" y="52813"/>
                  <a:pt x="1941189" y="50010"/>
                  <a:pt x="1949127" y="50010"/>
                </a:cubicBezTo>
                <a:cubicBezTo>
                  <a:pt x="1952600" y="50010"/>
                  <a:pt x="1955824" y="50382"/>
                  <a:pt x="1958801" y="51126"/>
                </a:cubicBezTo>
                <a:cubicBezTo>
                  <a:pt x="1961777" y="51870"/>
                  <a:pt x="1967210" y="54004"/>
                  <a:pt x="1975097" y="57526"/>
                </a:cubicBezTo>
                <a:cubicBezTo>
                  <a:pt x="1982985" y="61048"/>
                  <a:pt x="1989162" y="62809"/>
                  <a:pt x="1993626" y="62809"/>
                </a:cubicBezTo>
                <a:cubicBezTo>
                  <a:pt x="1996802" y="62809"/>
                  <a:pt x="1999456" y="61817"/>
                  <a:pt x="2001589" y="59833"/>
                </a:cubicBezTo>
                <a:cubicBezTo>
                  <a:pt x="2003722" y="57848"/>
                  <a:pt x="2005086" y="54525"/>
                  <a:pt x="2005682" y="49861"/>
                </a:cubicBezTo>
                <a:close/>
                <a:moveTo>
                  <a:pt x="110795" y="0"/>
                </a:moveTo>
                <a:lnTo>
                  <a:pt x="176927" y="0"/>
                </a:lnTo>
                <a:lnTo>
                  <a:pt x="176927" y="408908"/>
                </a:lnTo>
                <a:lnTo>
                  <a:pt x="92621" y="408908"/>
                </a:lnTo>
                <a:lnTo>
                  <a:pt x="92621" y="83296"/>
                </a:lnTo>
                <a:cubicBezTo>
                  <a:pt x="88919" y="85315"/>
                  <a:pt x="79159" y="89691"/>
                  <a:pt x="63341" y="96421"/>
                </a:cubicBezTo>
                <a:cubicBezTo>
                  <a:pt x="60649" y="97431"/>
                  <a:pt x="56442" y="99114"/>
                  <a:pt x="50721" y="101470"/>
                </a:cubicBezTo>
                <a:cubicBezTo>
                  <a:pt x="44999" y="103826"/>
                  <a:pt x="40288" y="106013"/>
                  <a:pt x="36586" y="108033"/>
                </a:cubicBezTo>
                <a:lnTo>
                  <a:pt x="36586" y="45434"/>
                </a:lnTo>
                <a:cubicBezTo>
                  <a:pt x="76972" y="24568"/>
                  <a:pt x="101708" y="9423"/>
                  <a:pt x="110795" y="0"/>
                </a:cubicBez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i="0" u="none" strike="noStrike" kern="120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47578"/>
      </p:ext>
    </p:extLst>
  </p:cSld>
  <p:clrMapOvr>
    <a:masterClrMapping/>
  </p:clrMapOvr>
  <p:transition spd="slow">
    <p:strips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18385" y="264643"/>
            <a:ext cx="82383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TIỀN CĂN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Bản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thân: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lvl="1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Đã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từng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được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chẩn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đoán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điều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trị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chưa?</a:t>
            </a:r>
          </a:p>
          <a:p>
            <a:pPr marL="571500" lvl="1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Đã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từng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vùng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chậu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trước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đây hay chưa? (PT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TLT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ở nam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giới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571500" lvl="1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Bệnh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lí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trao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đổi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collagen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bất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(HC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Ehler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Danlos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)?</a:t>
            </a: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Gia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đình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ai trong gia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đình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bị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hay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ối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tương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tự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như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vậy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không?</a:t>
            </a:r>
          </a:p>
        </p:txBody>
      </p:sp>
    </p:spTree>
    <p:extLst>
      <p:ext uri="{BB962C8B-B14F-4D97-AF65-F5344CB8AC3E}">
        <p14:creationId xmlns:p14="http://schemas.microsoft.com/office/powerpoint/2010/main" val="3477118967"/>
      </p:ext>
    </p:extLst>
  </p:cSld>
  <p:clrMapOvr>
    <a:masterClrMapping/>
  </p:clrMapOvr>
  <p:transition spd="slow">
    <p:strips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77858" y="331550"/>
            <a:ext cx="82383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KHÁM LÂM SÀNG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bẹn</a:t>
            </a:r>
            <a:r>
              <a:rPr lang="en-US" dirty="0"/>
              <a:t>/</a:t>
            </a:r>
            <a:r>
              <a:rPr lang="en-US" dirty="0" err="1"/>
              <a:t>đùi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bẹn</a:t>
            </a:r>
            <a:r>
              <a:rPr lang="en-US" dirty="0"/>
              <a:t> hay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đùi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bẹn</a:t>
            </a:r>
            <a:r>
              <a:rPr lang="en-US" dirty="0"/>
              <a:t>: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hay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nghẹt</a:t>
            </a:r>
            <a:r>
              <a:rPr lang="en-US" dirty="0"/>
              <a:t> hay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kẹt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0155152"/>
      </p:ext>
    </p:extLst>
  </p:cSld>
  <p:clrMapOvr>
    <a:masterClrMapping/>
  </p:clrMapOvr>
  <p:transition spd="slow"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258912" y="420759"/>
            <a:ext cx="82383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NGUYÊN TẮC KHÁM LÂM SÀNG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Khám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cả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hai tư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thế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đứng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nằm</a:t>
            </a:r>
            <a:endParaRPr lang="vi-VN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•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Nhìn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kích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thước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trí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với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nếp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2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bìu</a:t>
            </a:r>
            <a:endParaRPr lang="vi-V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•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 tinh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xác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định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số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lượng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kích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thước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mật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độ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vi-V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•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Nghiệm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pháp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phân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biệt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trực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tiếp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hay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gián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tiếp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chẹn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sâu,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chạm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ngón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•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Biến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chứng</a:t>
            </a:r>
            <a:r>
              <a:rPr lang="vi-VN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liên quan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nghẹt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hội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chứng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tắc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ruột</a:t>
            </a:r>
            <a:endParaRPr lang="vi-V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57223"/>
      </p:ext>
    </p:extLst>
  </p:cSld>
  <p:clrMapOvr>
    <a:masterClrMapping/>
  </p:clrMapOvr>
  <p:transition spd="slow">
    <p:strips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33253" y="56486"/>
            <a:ext cx="5547157" cy="399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KHÁM LÂM SÀNG</a:t>
            </a:r>
          </a:p>
          <a:p>
            <a:pPr marL="0" indent="0">
              <a:buNone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hay không?</a:t>
            </a: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vùng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Đẩy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Cho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bệnh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nhân ho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phình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xuất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hiện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trở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lại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tăng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kích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thước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di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chuyển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hay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đùi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Trên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nếp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lằn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Dưới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nếp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lằn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đùi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trực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tiếp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hay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gián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tiếp</a:t>
            </a:r>
            <a:r>
              <a:rPr lang="vi-V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Nghiệm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pháp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chạm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ngón</a:t>
            </a:r>
            <a:endParaRPr lang="vi-V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Nghiệm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pháp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chẹn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sâu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8E071-8B21-40EE-A2E6-4106B65E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55" y="903371"/>
            <a:ext cx="4026224" cy="29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9743"/>
      </p:ext>
    </p:extLst>
  </p:cSld>
  <p:clrMapOvr>
    <a:masterClrMapping/>
  </p:clrMapOvr>
  <p:transition spd="slow">
    <p:strips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77858" y="33155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KHÁM LÂM SÀNG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vi-VN" b="1" dirty="0" err="1"/>
              <a:t>Nghiệm</a:t>
            </a:r>
            <a:r>
              <a:rPr lang="vi-VN" b="1" dirty="0"/>
              <a:t> </a:t>
            </a:r>
            <a:r>
              <a:rPr lang="vi-VN" b="1" dirty="0" err="1"/>
              <a:t>pháp</a:t>
            </a:r>
            <a:r>
              <a:rPr lang="vi-VN" b="1" dirty="0"/>
              <a:t> </a:t>
            </a:r>
            <a:r>
              <a:rPr lang="vi-VN" b="1" dirty="0" err="1"/>
              <a:t>chạm</a:t>
            </a:r>
            <a:r>
              <a:rPr lang="vi-VN" b="1" dirty="0"/>
              <a:t> </a:t>
            </a:r>
            <a:r>
              <a:rPr lang="vi-VN" b="1" dirty="0" err="1"/>
              <a:t>ngón</a:t>
            </a:r>
            <a:endParaRPr lang="vi-VN" b="1" dirty="0"/>
          </a:p>
          <a:p>
            <a:pPr marL="0" indent="0">
              <a:buNone/>
            </a:pP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phồng</a:t>
            </a:r>
            <a:r>
              <a:rPr lang="en-US" dirty="0"/>
              <a:t> </a:t>
            </a:r>
            <a:r>
              <a:rPr lang="en-US" dirty="0" err="1"/>
              <a:t>xẹp</a:t>
            </a:r>
            <a:r>
              <a:rPr lang="en-US" dirty="0"/>
              <a:t>, d</a:t>
            </a:r>
            <a:r>
              <a:rPr lang="vi-VN" dirty="0" err="1"/>
              <a:t>ùng</a:t>
            </a:r>
            <a:r>
              <a:rPr lang="vi-VN" dirty="0"/>
              <a:t> </a:t>
            </a:r>
            <a:r>
              <a:rPr lang="vi-VN" dirty="0" err="1"/>
              <a:t>ngón</a:t>
            </a:r>
            <a:r>
              <a:rPr lang="vi-VN" dirty="0"/>
              <a:t> 2 </a:t>
            </a:r>
            <a:r>
              <a:rPr lang="en-US" dirty="0" err="1"/>
              <a:t>đẩy</a:t>
            </a:r>
            <a:r>
              <a:rPr lang="vi-VN" dirty="0"/>
              <a:t> da </a:t>
            </a:r>
            <a:r>
              <a:rPr lang="vi-VN" dirty="0" err="1"/>
              <a:t>bìu</a:t>
            </a:r>
            <a:r>
              <a:rPr lang="vi-VN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vi-VN" dirty="0" err="1"/>
              <a:t>lỗ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vi-VN" dirty="0"/>
              <a:t> nông,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ngón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lỗ</a:t>
            </a:r>
            <a:r>
              <a:rPr lang="en-US" dirty="0"/>
              <a:t> </a:t>
            </a:r>
            <a:r>
              <a:rPr lang="vi-VN" dirty="0" err="1"/>
              <a:t>bẹn</a:t>
            </a:r>
            <a:r>
              <a:rPr lang="vi-VN" dirty="0"/>
              <a:t> sâu, </a:t>
            </a:r>
            <a:r>
              <a:rPr lang="vi-VN" dirty="0" err="1"/>
              <a:t>lòng</a:t>
            </a:r>
            <a:r>
              <a:rPr lang="vi-VN" dirty="0"/>
              <a:t> </a:t>
            </a:r>
            <a:r>
              <a:rPr lang="vi-VN" dirty="0" err="1"/>
              <a:t>ngón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en-US" dirty="0" err="1"/>
              <a:t>trong</a:t>
            </a:r>
            <a:r>
              <a:rPr lang="vi-VN" dirty="0"/>
              <a:t> </a:t>
            </a:r>
            <a:r>
              <a:rPr lang="vi-VN" dirty="0" err="1"/>
              <a:t>bụng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vi-VN" i="1" dirty="0"/>
              <a:t>Yêu </a:t>
            </a:r>
            <a:r>
              <a:rPr lang="vi-VN" i="1" dirty="0" err="1"/>
              <a:t>cầu</a:t>
            </a:r>
            <a:r>
              <a:rPr lang="vi-VN" i="1" dirty="0"/>
              <a:t> BN </a:t>
            </a:r>
            <a:r>
              <a:rPr lang="vi-VN" i="1" dirty="0" err="1"/>
              <a:t>rặn</a:t>
            </a:r>
            <a:r>
              <a:rPr lang="en-US" i="1" dirty="0"/>
              <a:t> </a:t>
            </a:r>
            <a:r>
              <a:rPr lang="en-US" i="1" dirty="0" err="1"/>
              <a:t>hoặc</a:t>
            </a:r>
            <a:r>
              <a:rPr lang="en-US" i="1" dirty="0"/>
              <a:t> </a:t>
            </a:r>
            <a:r>
              <a:rPr lang="en-US" i="1" dirty="0" err="1"/>
              <a:t>phình</a:t>
            </a:r>
            <a:r>
              <a:rPr lang="en-US" i="1" dirty="0"/>
              <a:t> </a:t>
            </a:r>
            <a:r>
              <a:rPr lang="en-US" i="1" dirty="0" err="1"/>
              <a:t>bụng</a:t>
            </a:r>
            <a:endParaRPr lang="vi-VN" i="1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en-US" dirty="0" err="1"/>
              <a:t>phồng</a:t>
            </a:r>
            <a:r>
              <a:rPr lang="en-US" dirty="0"/>
              <a:t> </a:t>
            </a:r>
            <a:r>
              <a:rPr lang="vi-VN" dirty="0" err="1"/>
              <a:t>chạm</a:t>
            </a:r>
            <a:r>
              <a:rPr lang="vi-VN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vi-VN" dirty="0" err="1"/>
              <a:t>ngón</a:t>
            </a:r>
            <a:r>
              <a:rPr lang="vi-VN" dirty="0"/>
              <a:t> =&gt; </a:t>
            </a:r>
            <a:r>
              <a:rPr lang="en-US" dirty="0" err="1"/>
              <a:t>gián</a:t>
            </a:r>
            <a:r>
              <a:rPr lang="vi-VN" dirty="0"/>
              <a:t> </a:t>
            </a:r>
            <a:r>
              <a:rPr lang="vi-VN" dirty="0" err="1"/>
              <a:t>tiếp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en-US" dirty="0" err="1"/>
              <a:t>phồng</a:t>
            </a:r>
            <a:r>
              <a:rPr lang="en-US" dirty="0"/>
              <a:t> </a:t>
            </a:r>
            <a:r>
              <a:rPr lang="vi-VN" dirty="0" err="1"/>
              <a:t>chạm</a:t>
            </a:r>
            <a:r>
              <a:rPr lang="vi-VN" dirty="0"/>
              <a:t> </a:t>
            </a:r>
            <a:r>
              <a:rPr lang="en-US" dirty="0" err="1"/>
              <a:t>lòng</a:t>
            </a:r>
            <a:r>
              <a:rPr lang="vi-VN" dirty="0"/>
              <a:t> </a:t>
            </a:r>
            <a:r>
              <a:rPr lang="vi-VN" dirty="0" err="1"/>
              <a:t>ngón</a:t>
            </a:r>
            <a:r>
              <a:rPr lang="vi-VN" dirty="0"/>
              <a:t> =&gt; </a:t>
            </a:r>
            <a:r>
              <a:rPr lang="en-US" dirty="0" err="1"/>
              <a:t>trực</a:t>
            </a:r>
            <a:r>
              <a:rPr lang="vi-VN" dirty="0"/>
              <a:t> </a:t>
            </a:r>
            <a:r>
              <a:rPr lang="vi-VN" dirty="0" err="1"/>
              <a:t>tiếp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C6FB-96B0-4EEB-9370-C40806DFF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29"/>
          <a:stretch/>
        </p:blipFill>
        <p:spPr>
          <a:xfrm>
            <a:off x="6333987" y="208034"/>
            <a:ext cx="2497138" cy="192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AC318-09A1-4AC9-9E4A-E5EDDA1C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3"/>
          <a:stretch/>
        </p:blipFill>
        <p:spPr>
          <a:xfrm>
            <a:off x="6333987" y="2135965"/>
            <a:ext cx="2499251" cy="21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3475"/>
      </p:ext>
    </p:extLst>
  </p:cSld>
  <p:clrMapOvr>
    <a:masterClrMapping/>
  </p:clrMapOvr>
  <p:transition spd="slow">
    <p:strips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77858" y="33155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KHÁM LÂM SÀNG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vi-VN" b="1" dirty="0" err="1"/>
              <a:t>Nghiệm</a:t>
            </a:r>
            <a:r>
              <a:rPr lang="vi-VN" b="1" dirty="0"/>
              <a:t> </a:t>
            </a:r>
            <a:r>
              <a:rPr lang="vi-VN" b="1" dirty="0" err="1"/>
              <a:t>pháp</a:t>
            </a:r>
            <a:r>
              <a:rPr lang="vi-VN" b="1" dirty="0"/>
              <a:t> </a:t>
            </a:r>
            <a:r>
              <a:rPr lang="vi-VN" b="1" dirty="0" err="1"/>
              <a:t>chẹn</a:t>
            </a:r>
            <a:r>
              <a:rPr lang="vi-VN" b="1" dirty="0"/>
              <a:t> </a:t>
            </a:r>
            <a:r>
              <a:rPr lang="vi-VN" b="1" dirty="0" err="1"/>
              <a:t>lỗ</a:t>
            </a:r>
            <a:r>
              <a:rPr lang="vi-VN" b="1" dirty="0"/>
              <a:t> </a:t>
            </a:r>
            <a:r>
              <a:rPr lang="vi-VN" b="1" dirty="0" err="1"/>
              <a:t>bẹn</a:t>
            </a:r>
            <a:r>
              <a:rPr lang="vi-VN" b="1" dirty="0"/>
              <a:t> sâu</a:t>
            </a:r>
          </a:p>
          <a:p>
            <a:pPr marL="0" indent="0">
              <a:buNone/>
            </a:pP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phồng</a:t>
            </a:r>
            <a:r>
              <a:rPr lang="en-US" dirty="0"/>
              <a:t> </a:t>
            </a:r>
            <a:r>
              <a:rPr lang="en-US" dirty="0" err="1"/>
              <a:t>xẹp</a:t>
            </a:r>
            <a:r>
              <a:rPr lang="en-US" dirty="0"/>
              <a:t>, </a:t>
            </a:r>
            <a:r>
              <a:rPr lang="vi-VN" dirty="0" err="1"/>
              <a:t>dùng</a:t>
            </a:r>
            <a:r>
              <a:rPr lang="vi-VN" dirty="0"/>
              <a:t> tay </a:t>
            </a:r>
            <a:r>
              <a:rPr lang="vi-VN" dirty="0" err="1"/>
              <a:t>chẹn</a:t>
            </a:r>
            <a:r>
              <a:rPr lang="vi-VN" dirty="0"/>
              <a:t> </a:t>
            </a:r>
            <a:r>
              <a:rPr lang="vi-VN" dirty="0" err="1"/>
              <a:t>lỗ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vi-VN" dirty="0"/>
              <a:t> sâu, sau </a:t>
            </a:r>
            <a:r>
              <a:rPr lang="vi-VN" dirty="0" err="1"/>
              <a:t>đó</a:t>
            </a:r>
            <a:r>
              <a:rPr lang="vi-VN" dirty="0"/>
              <a:t>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bệnh</a:t>
            </a:r>
            <a:r>
              <a:rPr lang="vi-VN" dirty="0"/>
              <a:t> ho, </a:t>
            </a:r>
            <a:r>
              <a:rPr lang="vi-VN" dirty="0" err="1"/>
              <a:t>nếu</a:t>
            </a:r>
            <a:endParaRPr lang="vi-VN" dirty="0"/>
          </a:p>
          <a:p>
            <a:pPr marL="342900" indent="-342900">
              <a:buFontTx/>
              <a:buChar char="-"/>
            </a:pP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tiếp</a:t>
            </a:r>
            <a:endParaRPr lang="vi-VN" dirty="0"/>
          </a:p>
          <a:p>
            <a:pPr marL="342900" indent="-342900">
              <a:buFontTx/>
              <a:buChar char="-"/>
            </a:pP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không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vi-VN" dirty="0"/>
              <a:t> </a:t>
            </a:r>
            <a:r>
              <a:rPr lang="vi-VN" dirty="0" err="1"/>
              <a:t>gián</a:t>
            </a:r>
            <a:r>
              <a:rPr lang="vi-VN" dirty="0"/>
              <a:t> </a:t>
            </a:r>
            <a:r>
              <a:rPr lang="vi-VN" dirty="0" err="1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63283"/>
      </p:ext>
    </p:extLst>
  </p:cSld>
  <p:clrMapOvr>
    <a:masterClrMapping/>
  </p:clrMapOvr>
  <p:transition spd="slow">
    <p:strips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39758" y="131425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KHÁM LÂM SÀNG</a:t>
            </a:r>
          </a:p>
          <a:p>
            <a:pPr marL="0" indent="0">
              <a:buNone/>
            </a:pPr>
            <a:r>
              <a:rPr lang="vi-VN" b="1" dirty="0" err="1"/>
              <a:t>Biến</a:t>
            </a:r>
            <a:r>
              <a:rPr lang="vi-VN" b="1" dirty="0"/>
              <a:t> </a:t>
            </a:r>
            <a:r>
              <a:rPr lang="vi-VN" b="1" dirty="0" err="1"/>
              <a:t>chứng</a:t>
            </a:r>
            <a:r>
              <a:rPr lang="vi-VN" b="1" dirty="0"/>
              <a:t>: </a:t>
            </a:r>
            <a:r>
              <a:rPr lang="vi-VN" b="1" dirty="0" err="1"/>
              <a:t>Thoát</a:t>
            </a:r>
            <a:r>
              <a:rPr lang="vi-VN" b="1" dirty="0"/>
              <a:t> </a:t>
            </a:r>
            <a:r>
              <a:rPr lang="vi-VN" b="1" dirty="0" err="1"/>
              <a:t>vị</a:t>
            </a:r>
            <a:r>
              <a:rPr lang="vi-VN" b="1" dirty="0"/>
              <a:t> </a:t>
            </a:r>
            <a:r>
              <a:rPr lang="vi-VN" b="1" dirty="0" err="1"/>
              <a:t>nghẹt</a:t>
            </a:r>
            <a:endParaRPr lang="vi-VN" b="1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nguy </a:t>
            </a:r>
            <a:r>
              <a:rPr lang="vi-VN" dirty="0" err="1"/>
              <a:t>hiểm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gặp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en-US" dirty="0"/>
              <a:t>, c</a:t>
            </a:r>
            <a:r>
              <a:rPr lang="vi-VN" dirty="0" err="1"/>
              <a:t>ần</a:t>
            </a:r>
            <a:r>
              <a:rPr lang="vi-VN" dirty="0"/>
              <a:t> can </a:t>
            </a:r>
            <a:r>
              <a:rPr lang="vi-VN" dirty="0" err="1"/>
              <a:t>thiệp</a:t>
            </a:r>
            <a:r>
              <a:rPr lang="vi-VN" dirty="0"/>
              <a:t>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cứu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tránh</a:t>
            </a:r>
            <a:r>
              <a:rPr lang="vi-VN" dirty="0"/>
              <a:t> </a:t>
            </a:r>
            <a:r>
              <a:rPr lang="vi-VN" dirty="0" err="1"/>
              <a:t>hoại</a:t>
            </a:r>
            <a:r>
              <a:rPr lang="vi-VN" dirty="0"/>
              <a:t> </a:t>
            </a:r>
            <a:r>
              <a:rPr lang="vi-VN" dirty="0" err="1"/>
              <a:t>tử</a:t>
            </a:r>
            <a:r>
              <a:rPr lang="vi-VN" dirty="0"/>
              <a:t> </a:t>
            </a:r>
            <a:r>
              <a:rPr lang="vi-VN" dirty="0" err="1"/>
              <a:t>ruột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gặp</a:t>
            </a:r>
            <a:r>
              <a:rPr lang="vi-VN" dirty="0"/>
              <a:t> trong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gián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en-US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đùi</a:t>
            </a:r>
            <a:r>
              <a:rPr lang="vi-VN" dirty="0"/>
              <a:t> 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Tạng</a:t>
            </a:r>
            <a:r>
              <a:rPr lang="vi-VN" dirty="0"/>
              <a:t> </a:t>
            </a:r>
            <a:r>
              <a:rPr lang="vi-VN" dirty="0" err="1"/>
              <a:t>thoát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xiết</a:t>
            </a:r>
            <a:r>
              <a:rPr lang="vi-VN" dirty="0"/>
              <a:t> </a:t>
            </a:r>
            <a:r>
              <a:rPr lang="vi-VN" dirty="0" err="1"/>
              <a:t>chặt</a:t>
            </a:r>
            <a:r>
              <a:rPr lang="vi-VN" dirty="0"/>
              <a:t> ở </a:t>
            </a:r>
            <a:r>
              <a:rPr lang="vi-VN" dirty="0" err="1"/>
              <a:t>cổ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,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en-US" dirty="0"/>
              <a:t> </a:t>
            </a:r>
            <a:r>
              <a:rPr lang="vi-VN" dirty="0"/>
              <a:t>nuôi </a:t>
            </a:r>
            <a:r>
              <a:rPr lang="vi-VN" dirty="0" err="1"/>
              <a:t>tạng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chèn</a:t>
            </a:r>
            <a:r>
              <a:rPr lang="vi-VN" dirty="0"/>
              <a:t> </a:t>
            </a:r>
            <a:r>
              <a:rPr lang="vi-VN" dirty="0" err="1"/>
              <a:t>ép</a:t>
            </a:r>
            <a:r>
              <a:rPr lang="vi-VN" dirty="0"/>
              <a:t> =&gt; </a:t>
            </a:r>
            <a:r>
              <a:rPr lang="vi-VN" dirty="0" err="1"/>
              <a:t>hoại</a:t>
            </a:r>
            <a:r>
              <a:rPr lang="vi-VN" dirty="0"/>
              <a:t> </a:t>
            </a:r>
            <a:r>
              <a:rPr lang="vi-VN" dirty="0" err="1"/>
              <a:t>tử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vi-VN" dirty="0" err="1"/>
              <a:t>Khám</a:t>
            </a:r>
            <a:r>
              <a:rPr lang="vi-VN" dirty="0"/>
              <a:t>: 1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chắc</a:t>
            </a:r>
            <a:r>
              <a:rPr lang="vi-VN" dirty="0"/>
              <a:t> </a:t>
            </a:r>
            <a:r>
              <a:rPr lang="vi-VN" dirty="0" err="1"/>
              <a:t>vùng</a:t>
            </a:r>
            <a:r>
              <a:rPr lang="vi-VN" dirty="0"/>
              <a:t> </a:t>
            </a:r>
            <a:r>
              <a:rPr lang="vi-VN" dirty="0" err="1"/>
              <a:t>bẹn</a:t>
            </a:r>
            <a:r>
              <a:rPr lang="vi-VN" dirty="0"/>
              <a:t>,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vi-VN" dirty="0"/>
              <a:t>đau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vi-VN" dirty="0"/>
              <a:t>, không</a:t>
            </a:r>
            <a:r>
              <a:rPr lang="en-US" dirty="0"/>
              <a:t> </a:t>
            </a:r>
            <a:r>
              <a:rPr lang="vi-VN" dirty="0" err="1"/>
              <a:t>đẩy</a:t>
            </a:r>
            <a:r>
              <a:rPr lang="vi-VN" dirty="0"/>
              <a:t> </a:t>
            </a:r>
            <a:r>
              <a:rPr lang="vi-VN" dirty="0" err="1"/>
              <a:t>xẹp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, +/-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ruột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• </a:t>
            </a:r>
            <a:r>
              <a:rPr lang="en-US" dirty="0" err="1">
                <a:solidFill>
                  <a:schemeClr val="tx1"/>
                </a:solidFill>
              </a:rPr>
              <a:t>Cần</a:t>
            </a:r>
            <a:r>
              <a:rPr lang="en-US" dirty="0">
                <a:solidFill>
                  <a:schemeClr val="tx1"/>
                </a:solidFill>
              </a:rPr>
              <a:t> CĐPB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xoắn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hoàn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viêm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hoàn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viêm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bẹn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hạch</a:t>
            </a:r>
            <a:r>
              <a:rPr lang="en-US" dirty="0">
                <a:solidFill>
                  <a:schemeClr val="tx1"/>
                </a:solidFill>
              </a:rPr>
              <a:t> hay da </a:t>
            </a:r>
            <a:r>
              <a:rPr lang="en-US" dirty="0" err="1">
                <a:solidFill>
                  <a:schemeClr val="tx1"/>
                </a:solidFill>
              </a:rPr>
              <a:t>vùng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bẹn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A35D3-6DB0-4B73-B353-018127414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7778" r="9115" b="8000"/>
          <a:stretch/>
        </p:blipFill>
        <p:spPr>
          <a:xfrm>
            <a:off x="6036808" y="437602"/>
            <a:ext cx="2978183" cy="176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F24A8-A889-4482-B39F-E74089F4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94" y="2204005"/>
            <a:ext cx="2956697" cy="19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4458"/>
      </p:ext>
    </p:extLst>
  </p:cSld>
  <p:clrMapOvr>
    <a:masterClrMapping/>
  </p:clrMapOvr>
  <p:transition spd="slow">
    <p:strips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265416" y="72114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CHẨN ĐOÁN PHÂN BIỆT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54114-18B6-4508-B5BB-373A918A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80" y="684772"/>
            <a:ext cx="6058701" cy="3706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897794"/>
      </p:ext>
    </p:extLst>
  </p:cSld>
  <p:clrMapOvr>
    <a:masterClrMapping/>
  </p:clrMapOvr>
  <p:transition spd="slow">
    <p:strips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3256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PHÂN LOẠI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020EB62-B9A3-4F5C-BB74-85510D21D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685482"/>
              </p:ext>
            </p:extLst>
          </p:nvPr>
        </p:nvGraphicFramePr>
        <p:xfrm>
          <a:off x="786340" y="1011499"/>
          <a:ext cx="6623043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377">
                  <a:extLst>
                    <a:ext uri="{9D8B030D-6E8A-4147-A177-3AD203B41FA5}">
                      <a16:colId xmlns:a16="http://schemas.microsoft.com/office/drawing/2014/main" val="2772648248"/>
                    </a:ext>
                  </a:extLst>
                </a:gridCol>
                <a:gridCol w="610375">
                  <a:extLst>
                    <a:ext uri="{9D8B030D-6E8A-4147-A177-3AD203B41FA5}">
                      <a16:colId xmlns:a16="http://schemas.microsoft.com/office/drawing/2014/main" val="2181930553"/>
                    </a:ext>
                  </a:extLst>
                </a:gridCol>
                <a:gridCol w="610377">
                  <a:extLst>
                    <a:ext uri="{9D8B030D-6E8A-4147-A177-3AD203B41FA5}">
                      <a16:colId xmlns:a16="http://schemas.microsoft.com/office/drawing/2014/main" val="2163075626"/>
                    </a:ext>
                  </a:extLst>
                </a:gridCol>
                <a:gridCol w="610377">
                  <a:extLst>
                    <a:ext uri="{9D8B030D-6E8A-4147-A177-3AD203B41FA5}">
                      <a16:colId xmlns:a16="http://schemas.microsoft.com/office/drawing/2014/main" val="2696354853"/>
                    </a:ext>
                  </a:extLst>
                </a:gridCol>
              </a:tblGrid>
              <a:tr h="2447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PL TVB EHS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Primary (TV </a:t>
                      </a: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lần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đầu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)/Recurrent (TV </a:t>
                      </a: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tái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phát</a:t>
                      </a:r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 (Lateral): TV </a:t>
                      </a:r>
                      <a:r>
                        <a:rPr lang="en-US" sz="14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gián</a:t>
                      </a:r>
                      <a:r>
                        <a:rPr lang="en-US" sz="14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tiếp</a:t>
                      </a:r>
                      <a:endParaRPr lang="en-US" sz="14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 (Medial): TV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trực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tiếp</a:t>
                      </a:r>
                      <a:endParaRPr lang="en-US" sz="1400" b="1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 (Femoral): TV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đùi</a:t>
                      </a:r>
                      <a:endParaRPr lang="en-US" sz="1400" b="1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603399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KT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lớn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nhất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của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lô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̃ TV: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1: &lt;= 1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ngón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tay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2: 1-2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ngón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tay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3: &gt;= 2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ngón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tay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x: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không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đánh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gia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́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được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100571"/>
      </p:ext>
    </p:extLst>
  </p:cSld>
  <p:clrMapOvr>
    <a:masterClrMapping/>
  </p:clrMapOvr>
  <p:transition spd="slow">
    <p:strips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CẬN LÂM SÀNG CHẨN ĐOÁN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234B3ED-DB6D-4583-B4CD-29C71D9BE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66267"/>
              </p:ext>
            </p:extLst>
          </p:nvPr>
        </p:nvGraphicFramePr>
        <p:xfrm>
          <a:off x="708284" y="777681"/>
          <a:ext cx="8001001" cy="358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19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SIÊU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ÂM BẸN BÌU</a:t>
                      </a:r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CT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SCAN + 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MRI BỤNG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CHẬU</a:t>
                      </a:r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9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ĐỘ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NHẠY </a:t>
                      </a:r>
                      <a:endParaRPr lang="en-US" sz="14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77 - 81.5%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1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ĐỘ ĐẶC HIỆU</a:t>
                      </a:r>
                      <a:endParaRPr lang="en-US" sz="14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86 – 94.5%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955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VAI</a:t>
                      </a:r>
                      <a:r>
                        <a:rPr lang="en-US" sz="14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TRÒ</a:t>
                      </a:r>
                      <a:endParaRPr lang="en-US" sz="14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Thường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được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sử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dụng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nhất</a:t>
                      </a:r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Thấy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được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:</a:t>
                      </a:r>
                      <a:endParaRPr lang="en-US" sz="1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Khối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thoát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vị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ống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bẹn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/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đùi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Thoát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vị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bẹn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nghẹt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: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hình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ảnh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tắc</a:t>
                      </a:r>
                      <a:r>
                        <a:rPr lang="en-US" sz="14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ruột</a:t>
                      </a: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</a:t>
                      </a:r>
                      <a:r>
                        <a:rPr lang="en-US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CĐPB: 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ràn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dịch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tinh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hoàn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dãn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TM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thừng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tinh,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 </a:t>
                      </a:r>
                    </a:p>
                    <a:p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K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ết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hợp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Doppler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: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xoắn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tinh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hoàn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phình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động</a:t>
                      </a:r>
                      <a:r>
                        <a:rPr lang="vi-VN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vi-VN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mạch</a:t>
                      </a:r>
                      <a:r>
                        <a:rPr lang="en-US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Cho thấy hình ảnh thoát vị rõ hơn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Chẩn đoán những trường hợp vùng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bẹn có một khối thoát vị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không điển hình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Khi siêu âm không phát hiện được,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có thể chụp CT scan động hay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MRI động (có làm và không làm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Valsalva) có thể phát 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được túi thoát vị nhỏ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021764"/>
      </p:ext>
    </p:extLst>
  </p:cSld>
  <p:clrMapOvr>
    <a:masterClrMapping/>
  </p:clrMapOvr>
  <p:transition spd="slow">
    <p:strips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3104804" y="3202136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ĐỊNH NGHĨA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SIÊU ÂM BẸN BÌU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F7A7ED0-C503-48EF-B26B-39FCCD9C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43" y="898609"/>
            <a:ext cx="6016994" cy="2967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162765"/>
      </p:ext>
    </p:extLst>
  </p:cSld>
  <p:clrMapOvr>
    <a:masterClrMapping/>
  </p:clrMapOvr>
  <p:transition spd="slow">
    <p:strips dir="r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295091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CT-Scan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D820827-5269-4152-A885-5D728EB1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59" y="578308"/>
            <a:ext cx="6154938" cy="3624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096718"/>
      </p:ext>
    </p:extLst>
  </p:cSld>
  <p:clrMapOvr>
    <a:masterClrMapping/>
  </p:clrMapOvr>
  <p:transition spd="slow">
    <p:strips dir="r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MRI BỤNG CHẬU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C59926-C134-4177-96E6-5FDCA87B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08" y="898609"/>
            <a:ext cx="6696976" cy="2939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684118"/>
      </p:ext>
    </p:extLst>
  </p:cSld>
  <p:clrMapOvr>
    <a:masterClrMapping/>
  </p:clrMapOvr>
  <p:transition spd="slow">
    <p:strips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261279" y="64850"/>
            <a:ext cx="3681134" cy="23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CHẨN ĐOÁN XÁC ĐỊNH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:</a:t>
            </a:r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75% </a:t>
            </a:r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96%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7AA96-324E-43C2-A441-6045A13E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88" y="618665"/>
            <a:ext cx="6073687" cy="379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7310"/>
      </p:ext>
    </p:extLst>
  </p:cSld>
  <p:clrMapOvr>
    <a:masterClrMapping/>
  </p:clrMapOvr>
  <p:transition spd="slow">
    <p:strips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229829" y="24188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CHẨN ĐOÁN PHÂN BIỆT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phồng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,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mất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gần</a:t>
            </a:r>
            <a:r>
              <a:rPr lang="vi-VN" dirty="0"/>
              <a:t> như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vi-VN" dirty="0" err="1"/>
              <a:t>có</a:t>
            </a:r>
            <a:r>
              <a:rPr lang="vi-VN" dirty="0"/>
              <a:t> CĐPB</a:t>
            </a:r>
            <a:endParaRPr lang="en-US" dirty="0"/>
          </a:p>
          <a:p>
            <a:pPr marL="0" indent="0">
              <a:buNone/>
            </a:pPr>
            <a:endParaRPr lang="vi-VN" dirty="0"/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phồng</a:t>
            </a:r>
            <a:r>
              <a:rPr lang="vi-VN" dirty="0"/>
              <a:t> “</a:t>
            </a:r>
            <a:r>
              <a:rPr lang="vi-VN" dirty="0" err="1"/>
              <a:t>cố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”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 phân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:</a:t>
            </a:r>
          </a:p>
          <a:p>
            <a:pPr marL="571500" lvl="1" indent="0">
              <a:buNone/>
            </a:pPr>
            <a:r>
              <a:rPr lang="en-US" dirty="0"/>
              <a:t>+ Gi</a:t>
            </a:r>
            <a:r>
              <a:rPr lang="vi-VN" dirty="0" err="1"/>
              <a:t>ãn</a:t>
            </a:r>
            <a:r>
              <a:rPr lang="vi-VN" dirty="0"/>
              <a:t> </a:t>
            </a:r>
            <a:r>
              <a:rPr lang="vi-VN" dirty="0" err="1"/>
              <a:t>tĩnh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thừng</a:t>
            </a:r>
            <a:r>
              <a:rPr lang="vi-VN" dirty="0"/>
              <a:t> tinh: </a:t>
            </a:r>
            <a:r>
              <a:rPr lang="en-US" dirty="0" err="1"/>
              <a:t>bìu</a:t>
            </a:r>
            <a:r>
              <a:rPr lang="en-US" dirty="0"/>
              <a:t> to </a:t>
            </a:r>
            <a:r>
              <a:rPr lang="en-US" dirty="0" err="1"/>
              <a:t>hơn</a:t>
            </a:r>
            <a:r>
              <a:rPr lang="en-US" dirty="0"/>
              <a:t> ở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vi-VN" dirty="0"/>
              <a:t>, đau </a:t>
            </a:r>
            <a:r>
              <a:rPr lang="vi-VN" dirty="0" err="1"/>
              <a:t>tức</a:t>
            </a:r>
            <a:r>
              <a:rPr lang="vi-VN" dirty="0"/>
              <a:t> khi </a:t>
            </a:r>
            <a:r>
              <a:rPr lang="vi-VN" dirty="0" err="1"/>
              <a:t>chạy</a:t>
            </a:r>
            <a:r>
              <a:rPr lang="vi-VN" dirty="0"/>
              <a:t> </a:t>
            </a:r>
            <a:r>
              <a:rPr lang="vi-VN" dirty="0" err="1"/>
              <a:t>nhảy</a:t>
            </a:r>
            <a:r>
              <a:rPr lang="vi-VN" dirty="0"/>
              <a:t> </a:t>
            </a:r>
            <a:r>
              <a:rPr lang="vi-VN" dirty="0" err="1"/>
              <a:t>nhiều</a:t>
            </a:r>
            <a:endParaRPr lang="vi-VN" dirty="0"/>
          </a:p>
          <a:p>
            <a:pPr marL="571500" lvl="1" indent="0">
              <a:buNone/>
            </a:pPr>
            <a:r>
              <a:rPr lang="en-US" dirty="0"/>
              <a:t>+ </a:t>
            </a:r>
            <a:r>
              <a:rPr lang="vi-VN" dirty="0" err="1"/>
              <a:t>Tràn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tinh </a:t>
            </a:r>
            <a:r>
              <a:rPr lang="vi-VN" dirty="0" err="1"/>
              <a:t>mạc</a:t>
            </a:r>
            <a:r>
              <a:rPr lang="vi-VN" dirty="0"/>
              <a:t>: </a:t>
            </a:r>
            <a:r>
              <a:rPr lang="vi-VN" dirty="0" err="1"/>
              <a:t>bìu</a:t>
            </a:r>
            <a:r>
              <a:rPr lang="vi-VN" dirty="0"/>
              <a:t> to,</a:t>
            </a:r>
            <a:r>
              <a:rPr lang="en-US" dirty="0"/>
              <a:t> </a:t>
            </a:r>
            <a:r>
              <a:rPr lang="vi-VN" dirty="0" err="1"/>
              <a:t>sờ</a:t>
            </a:r>
            <a:r>
              <a:rPr lang="vi-VN" dirty="0"/>
              <a:t> k</a:t>
            </a:r>
            <a:r>
              <a:rPr lang="en-US" dirty="0" err="1"/>
              <a:t>hông</a:t>
            </a:r>
            <a:r>
              <a:rPr lang="vi-VN" dirty="0"/>
              <a:t> đau</a:t>
            </a:r>
            <a:r>
              <a:rPr lang="en-US" dirty="0"/>
              <a:t>, </a:t>
            </a:r>
            <a:r>
              <a:rPr lang="vi-VN" dirty="0"/>
              <a:t>soi </a:t>
            </a:r>
            <a:r>
              <a:rPr lang="vi-VN" dirty="0" err="1"/>
              <a:t>đèn</a:t>
            </a:r>
            <a:r>
              <a:rPr lang="en-US" dirty="0"/>
              <a:t> </a:t>
            </a:r>
            <a:r>
              <a:rPr lang="vi-VN" dirty="0" err="1"/>
              <a:t>thấy</a:t>
            </a:r>
            <a:r>
              <a:rPr lang="vi-VN" dirty="0"/>
              <a:t> xuyên qua da</a:t>
            </a:r>
            <a:endParaRPr lang="en-US" dirty="0"/>
          </a:p>
          <a:p>
            <a:pPr marL="571500" lvl="1" indent="0">
              <a:buNone/>
            </a:pPr>
            <a:r>
              <a:rPr lang="en-US" dirty="0"/>
              <a:t>+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lạc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2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hoàn</a:t>
            </a:r>
            <a:endParaRPr lang="vi-VN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2EC1789-A41A-4AA5-A980-15A505A14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9468"/>
          <a:stretch/>
        </p:blipFill>
        <p:spPr>
          <a:xfrm>
            <a:off x="6037181" y="114300"/>
            <a:ext cx="2912989" cy="1808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8D8DD-0DFF-41AA-BF1F-F4C99625F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81" y="2225720"/>
            <a:ext cx="2836789" cy="18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35144"/>
      </p:ext>
    </p:extLst>
  </p:cSld>
  <p:clrMapOvr>
    <a:masterClrMapping/>
  </p:clrMapOvr>
  <p:transition spd="slow">
    <p:strips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B423D688-05CC-4FBB-9288-AEB5AC3EC839}"/>
              </a:ext>
            </a:extLst>
          </p:cNvPr>
          <p:cNvSpPr txBox="1">
            <a:spLocks/>
          </p:cNvSpPr>
          <p:nvPr/>
        </p:nvSpPr>
        <p:spPr>
          <a:xfrm>
            <a:off x="377858" y="101092"/>
            <a:ext cx="5292913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CHẨN ĐOÁN PHÂN BIỆT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phồng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đau</a:t>
            </a:r>
          </a:p>
          <a:p>
            <a:pPr marL="101600" lvl="1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Viêm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mào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thấy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mào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ấn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đau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nhẹ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kèm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tiểu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gắt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buốt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tiểu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đục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sốt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nhẹ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lvl="1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Xoắn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sờ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thấy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bên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xoắn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cao hơn bên kia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kèm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ấn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đau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nhiều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ở tinh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dọc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thừng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tinh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lvl="1" indent="0">
              <a:spcBef>
                <a:spcPts val="600"/>
              </a:spcBef>
              <a:buSzPts val="2000"/>
              <a:buNone/>
            </a:pP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Chẩn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đoán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phân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biệt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khác</a:t>
            </a:r>
            <a:r>
              <a:rPr lang="vi-V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nhóm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bướu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tự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mất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đi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đè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xẹp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045D8-57B9-46A0-9232-1C72C71F3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4" r="15242"/>
          <a:stretch/>
        </p:blipFill>
        <p:spPr>
          <a:xfrm>
            <a:off x="5670771" y="823637"/>
            <a:ext cx="3434704" cy="24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8419"/>
      </p:ext>
    </p:extLst>
  </p:cSld>
  <p:clrMapOvr>
    <a:masterClrMapping/>
  </p:clrMapOvr>
  <p:transition spd="slow">
    <p:strips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237678" y="3202136"/>
            <a:ext cx="671303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BIẾN CHỨNG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47879"/>
      </p:ext>
    </p:extLst>
  </p:cSld>
  <p:clrMapOvr>
    <a:masterClrMapping/>
  </p:clrMapOvr>
  <p:transition spd="slow">
    <p:strips dir="r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19A88-435F-4E8E-AB17-12BB8ED628A5}"/>
              </a:ext>
            </a:extLst>
          </p:cNvPr>
          <p:cNvSpPr txBox="1"/>
          <p:nvPr/>
        </p:nvSpPr>
        <p:spPr>
          <a:xfrm>
            <a:off x="223024" y="648091"/>
            <a:ext cx="757539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1.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nghẹt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Strangulated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hernia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vi-VN" sz="1600" b="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	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 YTNC: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nữ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giới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đùi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tiền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sử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nhập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viện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liên quan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đến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bẹn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 </a:t>
            </a: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	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 TCCN: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xuất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hiện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khối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phồng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trong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vòng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vài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giờ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kèm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đau tăng,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ấn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không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mất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tiền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sử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có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khối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phồng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vùng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bẹn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 </a:t>
            </a: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	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Cần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phân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biệt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với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các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bệnh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lý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nguy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hiểm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khác</a:t>
            </a:r>
            <a:endParaRPr lang="vi-VN" sz="1600" b="0" i="0" u="none" strike="noStrike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	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+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Nếu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BN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đến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trước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6g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thì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có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thể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làm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nghiệm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pháp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đẩy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lên.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Thành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công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thì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sẽ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mổ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chương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trình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còn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thất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bại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hoặc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đến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trễ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thì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mổ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cấp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cứu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 </a:t>
            </a:r>
            <a:endParaRPr lang="en-US" sz="1600" b="0" i="0" u="none" strike="noStrike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vi-VN" sz="1600" b="0" i="0" u="none" strike="noStrike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2.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Chấn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thương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khối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1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1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: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Khối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lớn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,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xuống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thường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xuyên -&gt;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chấn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thương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các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tạng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bên trong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khối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thoát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u="none" strike="noStrike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vị</a:t>
            </a:r>
            <a:r>
              <a:rPr lang="vi-VN" sz="16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 </a:t>
            </a:r>
            <a:endParaRPr lang="vi-VN" sz="1600" b="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22589"/>
      </p:ext>
    </p:extLst>
  </p:cSld>
  <p:clrMapOvr>
    <a:masterClrMapping/>
  </p:clrMapOvr>
  <p:transition spd="slow">
    <p:strips dir="r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237678" y="3202136"/>
            <a:ext cx="671303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ĐIỀU TRỊ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88308"/>
      </p:ext>
    </p:extLst>
  </p:cSld>
  <p:clrMapOvr>
    <a:masterClrMapping/>
  </p:clrMapOvr>
  <p:transition spd="slow">
    <p:strips dir="r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16087" y="379634"/>
            <a:ext cx="6467909" cy="3805315"/>
            <a:chOff x="1598139" y="367603"/>
            <a:chExt cx="6467909" cy="38053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AE7AB-C8F9-4635-BE22-C9FA9ADF504F}"/>
                </a:ext>
              </a:extLst>
            </p:cNvPr>
            <p:cNvSpPr txBox="1"/>
            <p:nvPr/>
          </p:nvSpPr>
          <p:spPr>
            <a:xfrm>
              <a:off x="1598140" y="367603"/>
              <a:ext cx="4912988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lvl="0" indent="-457200" defTabSz="914400" eaLnBrk="1" fontAlgn="auto" latinLnBrk="0" hangingPunct="1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sym typeface="Source Sans Pro"/>
                </a:rPr>
                <a:t>NGUYÊN TẮC ĐIỀU TRỊ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  <a:sym typeface="Source Sans Pro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72429C-849F-4E18-8C3F-91C5B06F742C}"/>
                </a:ext>
              </a:extLst>
            </p:cNvPr>
            <p:cNvSpPr txBox="1"/>
            <p:nvPr/>
          </p:nvSpPr>
          <p:spPr>
            <a:xfrm>
              <a:off x="1598139" y="1039737"/>
              <a:ext cx="6163109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indent="-457200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CÁC PHƯƠNG PHÁP PHẪU THUẬT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8FB5D-BF92-42C4-BFF4-386D8AD936EB}"/>
                </a:ext>
              </a:extLst>
            </p:cNvPr>
            <p:cNvSpPr txBox="1"/>
            <p:nvPr/>
          </p:nvSpPr>
          <p:spPr>
            <a:xfrm>
              <a:off x="1598139" y="1677656"/>
              <a:ext cx="6467909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lvl="0" indent="-457200" defTabSz="914400" eaLnBrk="1" fontAlgn="auto" latinLnBrk="0" hangingPunct="1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ĐIỀU TRỊ CÁC THOÁT VỊ ĐẶC BIỆT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58A162-0AC3-4905-B75B-466172AE5BBC}"/>
                </a:ext>
              </a:extLst>
            </p:cNvPr>
            <p:cNvSpPr txBox="1"/>
            <p:nvPr/>
          </p:nvSpPr>
          <p:spPr>
            <a:xfrm>
              <a:off x="1598139" y="2349790"/>
              <a:ext cx="576166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indent="-457200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BIẾN CHỨNG SAU PHẪU THUẬT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4BD6F0-7744-48FF-A08A-4B71CC42EFE4}"/>
                </a:ext>
              </a:extLst>
            </p:cNvPr>
            <p:cNvSpPr txBox="1"/>
            <p:nvPr/>
          </p:nvSpPr>
          <p:spPr>
            <a:xfrm>
              <a:off x="1598140" y="2999744"/>
              <a:ext cx="4912988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lvl="0" indent="-457200" defTabSz="914400" eaLnBrk="1" fontAlgn="auto" latinLnBrk="0" hangingPunct="1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THEO DÕI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919B1A-7AC2-4126-902B-D73D4CA61929}"/>
                </a:ext>
              </a:extLst>
            </p:cNvPr>
            <p:cNvSpPr txBox="1"/>
            <p:nvPr/>
          </p:nvSpPr>
          <p:spPr>
            <a:xfrm>
              <a:off x="1598140" y="3649698"/>
              <a:ext cx="586203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457200" indent="-457200">
                <a:spcBef>
                  <a:spcPts val="6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LƯU ĐỒ CHẨN ĐOÁN, ĐIỀU TRỊ</a:t>
              </a:r>
              <a:endParaRPr lang="ko-KR" altLang="en-US" sz="2800" b="1" dirty="0">
                <a:solidFill>
                  <a:schemeClr val="dk1"/>
                </a:solidFill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516150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6F5DD-12E4-414B-B5B6-604D6182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569" y="773830"/>
            <a:ext cx="3874027" cy="330727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7522683" y="4767262"/>
            <a:ext cx="992666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chemeClr val="tx1">
                    <a:tint val="75000"/>
                  </a:schemeClr>
                </a:solidFill>
              </a:rPr>
              <a:pPr lvl="0" indent="0" algn="r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7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666045" y="1062394"/>
            <a:ext cx="4581525" cy="1681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Thoát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vị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Sự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trồi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ra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bất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thường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của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các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cơ quan hay mô trong ổ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bụng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ngang qua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một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chỗ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cân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mạc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yếu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của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thành</a:t>
            </a:r>
            <a:r>
              <a:rPr lang="vi-VN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bụng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Thoát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vị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bẹn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đùi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sự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thoát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ngoài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tạng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ổ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bụng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qua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lỗ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cơ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lược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Fruchaud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5" name="Google Shape;479;p15">
            <a:extLst>
              <a:ext uri="{FF2B5EF4-FFF2-40B4-BE49-F238E27FC236}">
                <a16:creationId xmlns:a16="http://schemas.microsoft.com/office/drawing/2014/main" id="{38D66FD4-BEC5-4CE3-A556-87712193DF95}"/>
              </a:ext>
            </a:extLst>
          </p:cNvPr>
          <p:cNvSpPr txBox="1">
            <a:spLocks/>
          </p:cNvSpPr>
          <p:nvPr/>
        </p:nvSpPr>
        <p:spPr>
          <a:xfrm>
            <a:off x="177870" y="131189"/>
            <a:ext cx="4308786" cy="100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endParaRPr lang="en-US" sz="3600" b="1" dirty="0"/>
          </a:p>
        </p:txBody>
      </p:sp>
    </p:spTree>
  </p:cSld>
  <p:clrMapOvr>
    <a:masterClrMapping/>
  </p:clrMapOvr>
  <p:transition spd="slow">
    <p:strips dir="r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NGUYÊN TẮC ĐIỀU TRỊ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34844F-5070-45CB-A712-D6D1ECEE7F64}"/>
              </a:ext>
            </a:extLst>
          </p:cNvPr>
          <p:cNvSpPr txBox="1">
            <a:spLocks/>
          </p:cNvSpPr>
          <p:nvPr/>
        </p:nvSpPr>
        <p:spPr>
          <a:xfrm>
            <a:off x="213732" y="898609"/>
            <a:ext cx="81422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: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đùi</a:t>
            </a:r>
            <a:r>
              <a:rPr lang="en-US" dirty="0"/>
              <a:t>: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nghẹt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bẹn</a:t>
            </a:r>
            <a:r>
              <a:rPr lang="en-US" dirty="0"/>
              <a:t>:</a:t>
            </a:r>
          </a:p>
          <a:p>
            <a:pPr marL="544513">
              <a:buFont typeface="Wingdings" panose="05000000000000000000" pitchFamily="2" charset="2"/>
              <a:buChar char="Ø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: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pPr marL="544513">
              <a:buFont typeface="Wingdings" panose="05000000000000000000" pitchFamily="2" charset="2"/>
              <a:buChar char="Ø"/>
            </a:pP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/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: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/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-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: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4-6h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5AC69-E795-48F7-8931-63558CA79D51}"/>
              </a:ext>
            </a:extLst>
          </p:cNvPr>
          <p:cNvSpPr txBox="1"/>
          <p:nvPr/>
        </p:nvSpPr>
        <p:spPr>
          <a:xfrm>
            <a:off x="5029200" y="4105893"/>
            <a:ext cx="42086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David C Brooks, MD, </a:t>
            </a:r>
            <a:r>
              <a:rPr lang="en-US" sz="1100" i="1" dirty="0"/>
              <a:t>Overview of treatment for inguinal and femoral hernia in adults, </a:t>
            </a:r>
            <a:r>
              <a:rPr lang="en-US" sz="1100" dirty="0" err="1"/>
              <a:t>Uptodate</a:t>
            </a:r>
            <a:r>
              <a:rPr lang="en-US" sz="1100" dirty="0"/>
              <a:t>, last updated: Mar 04, 2021.</a:t>
            </a:r>
          </a:p>
          <a:p>
            <a:pPr algn="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27244709"/>
      </p:ext>
    </p:extLst>
  </p:cSld>
  <p:clrMapOvr>
    <a:masterClrMapping/>
  </p:clrMapOvr>
  <p:transition spd="slow">
    <p:strips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KHÔNG 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6C3AF0-5DB1-4A82-BBDE-716E9F41D771}"/>
              </a:ext>
            </a:extLst>
          </p:cNvPr>
          <p:cNvSpPr txBox="1">
            <a:spLocks/>
          </p:cNvSpPr>
          <p:nvPr/>
        </p:nvSpPr>
        <p:spPr>
          <a:xfrm>
            <a:off x="181421" y="633562"/>
            <a:ext cx="7086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-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:</a:t>
            </a:r>
          </a:p>
          <a:p>
            <a:pPr marL="363538" indent="0">
              <a:buNone/>
            </a:pPr>
            <a:r>
              <a:rPr lang="en-US" sz="1800" dirty="0"/>
              <a:t>+ </a:t>
            </a:r>
            <a:r>
              <a:rPr lang="en-US" sz="1800" dirty="0" err="1"/>
              <a:t>Bệnh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vi-VN" sz="1800" dirty="0"/>
              <a:t>nam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triệu</a:t>
            </a:r>
            <a:r>
              <a:rPr lang="en-US" sz="1800" dirty="0"/>
              <a:t> </a:t>
            </a:r>
            <a:r>
              <a:rPr lang="en-US" sz="1800" dirty="0" err="1"/>
              <a:t>chứng</a:t>
            </a:r>
            <a:r>
              <a:rPr lang="en-US" sz="1800" dirty="0"/>
              <a:t> </a:t>
            </a:r>
          </a:p>
          <a:p>
            <a:pPr marL="363538" indent="0">
              <a:buNone/>
            </a:pPr>
            <a:r>
              <a:rPr lang="en-US" sz="1800" dirty="0"/>
              <a:t>+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thoát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</a:t>
            </a:r>
            <a:r>
              <a:rPr lang="en-US" sz="1800" dirty="0" err="1"/>
              <a:t>đặc</a:t>
            </a:r>
            <a:r>
              <a:rPr lang="en-US" sz="1800" dirty="0"/>
              <a:t> </a:t>
            </a:r>
            <a:r>
              <a:rPr lang="en-US" sz="1800" dirty="0" err="1"/>
              <a:t>biệt</a:t>
            </a:r>
            <a:endParaRPr lang="en-US" sz="1800" dirty="0"/>
          </a:p>
          <a:p>
            <a:pPr marL="0" indent="0">
              <a:buFont typeface="Source Sans Pro"/>
              <a:buNone/>
            </a:pPr>
            <a:r>
              <a:rPr lang="en-US" sz="1800" dirty="0"/>
              <a:t>- Theo </a:t>
            </a:r>
            <a:r>
              <a:rPr lang="en-US" sz="1800" dirty="0" err="1"/>
              <a:t>dõi</a:t>
            </a:r>
            <a:r>
              <a:rPr lang="en-US" sz="1800" dirty="0"/>
              <a:t>:</a:t>
            </a:r>
          </a:p>
          <a:p>
            <a:pPr marL="363538" indent="0">
              <a:buNone/>
            </a:pPr>
            <a:r>
              <a:rPr lang="en-US" sz="1800" dirty="0"/>
              <a:t>+ </a:t>
            </a:r>
            <a:r>
              <a:rPr lang="vi-VN" sz="1800" dirty="0" err="1"/>
              <a:t>Giảm</a:t>
            </a:r>
            <a:r>
              <a:rPr lang="vi-VN" sz="1800" dirty="0"/>
              <a:t> </a:t>
            </a:r>
            <a:r>
              <a:rPr lang="vi-VN" sz="1800" dirty="0" err="1"/>
              <a:t>các</a:t>
            </a:r>
            <a:r>
              <a:rPr lang="vi-VN" sz="1800" dirty="0"/>
              <a:t> </a:t>
            </a:r>
            <a:r>
              <a:rPr lang="en-US" sz="1800" dirty="0"/>
              <a:t>YTNC</a:t>
            </a:r>
          </a:p>
          <a:p>
            <a:pPr marL="363538" indent="0">
              <a:buNone/>
            </a:pPr>
            <a:r>
              <a:rPr lang="en-US" sz="1800" dirty="0"/>
              <a:t>+ </a:t>
            </a:r>
            <a:r>
              <a:rPr lang="vi-VN" sz="1800" dirty="0"/>
              <a:t>Theo </a:t>
            </a:r>
            <a:r>
              <a:rPr lang="vi-VN" sz="1800" dirty="0" err="1"/>
              <a:t>dõi</a:t>
            </a:r>
            <a:r>
              <a:rPr lang="vi-VN" sz="1800" dirty="0"/>
              <a:t> </a:t>
            </a:r>
            <a:r>
              <a:rPr lang="vi-VN" sz="1800" dirty="0" err="1"/>
              <a:t>triệu</a:t>
            </a:r>
            <a:r>
              <a:rPr lang="vi-VN" sz="1800" dirty="0"/>
              <a:t> </a:t>
            </a:r>
            <a:r>
              <a:rPr lang="vi-VN" sz="1800" dirty="0" err="1"/>
              <a:t>chứng</a:t>
            </a:r>
            <a:endParaRPr lang="vi-VN" sz="1800" dirty="0"/>
          </a:p>
          <a:p>
            <a:pPr marL="363538" indent="0">
              <a:buNone/>
            </a:pPr>
            <a:r>
              <a:rPr lang="en-US" sz="1800" dirty="0"/>
              <a:t>+ T</a:t>
            </a:r>
            <a:r>
              <a:rPr lang="vi-VN" sz="1800" dirty="0" err="1"/>
              <a:t>ái</a:t>
            </a:r>
            <a:r>
              <a:rPr lang="vi-VN" sz="1800" dirty="0"/>
              <a:t> </a:t>
            </a:r>
            <a:r>
              <a:rPr lang="vi-VN" sz="1800" dirty="0" err="1"/>
              <a:t>khám</a:t>
            </a:r>
            <a:r>
              <a:rPr lang="vi-VN" sz="1800" dirty="0"/>
              <a:t> </a:t>
            </a:r>
            <a:r>
              <a:rPr lang="vi-VN" sz="1800" dirty="0" err="1"/>
              <a:t>nếu</a:t>
            </a:r>
            <a:r>
              <a:rPr lang="vi-VN" sz="1800" dirty="0"/>
              <a:t> </a:t>
            </a:r>
            <a:r>
              <a:rPr lang="vi-VN" sz="1800" dirty="0" err="1"/>
              <a:t>xuất</a:t>
            </a:r>
            <a:r>
              <a:rPr lang="vi-VN" sz="1800" dirty="0"/>
              <a:t> </a:t>
            </a:r>
            <a:r>
              <a:rPr lang="vi-VN" sz="1800" dirty="0" err="1"/>
              <a:t>hiện</a:t>
            </a:r>
            <a:r>
              <a:rPr lang="vi-VN" sz="1800" dirty="0"/>
              <a:t> </a:t>
            </a:r>
            <a:r>
              <a:rPr lang="vi-VN" sz="1800" dirty="0" err="1"/>
              <a:t>triệu</a:t>
            </a:r>
            <a:r>
              <a:rPr lang="vi-VN" sz="1800" dirty="0"/>
              <a:t> </a:t>
            </a:r>
            <a:r>
              <a:rPr lang="vi-VN" sz="1800" dirty="0" err="1"/>
              <a:t>chứng</a:t>
            </a:r>
            <a:r>
              <a:rPr lang="vi-VN" sz="1800" dirty="0"/>
              <a:t> </a:t>
            </a:r>
            <a:r>
              <a:rPr lang="vi-VN" sz="1800" dirty="0" err="1"/>
              <a:t>mới</a:t>
            </a:r>
            <a:endParaRPr lang="en-US" sz="1800" dirty="0"/>
          </a:p>
          <a:p>
            <a:pPr marL="0" indent="0">
              <a:buFont typeface="Source Sans Pro"/>
              <a:buNone/>
            </a:pPr>
            <a:r>
              <a:rPr lang="en-US" sz="1800" dirty="0"/>
              <a:t>- </a:t>
            </a:r>
            <a:r>
              <a:rPr lang="en-US" sz="1800" dirty="0" err="1"/>
              <a:t>Ngăn</a:t>
            </a:r>
            <a:r>
              <a:rPr lang="en-US" sz="1800" dirty="0"/>
              <a:t> </a:t>
            </a:r>
            <a:r>
              <a:rPr lang="en-US" sz="1800" dirty="0" err="1"/>
              <a:t>ngừa</a:t>
            </a:r>
            <a:r>
              <a:rPr lang="en-US" sz="1800" dirty="0"/>
              <a:t>: </a:t>
            </a:r>
            <a:r>
              <a:rPr lang="en-US" sz="1800" dirty="0" err="1"/>
              <a:t>Đai</a:t>
            </a:r>
            <a:r>
              <a:rPr lang="en-US" sz="1800" dirty="0"/>
              <a:t> </a:t>
            </a:r>
            <a:r>
              <a:rPr lang="en-US" sz="1800" dirty="0" err="1"/>
              <a:t>thoát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</a:t>
            </a:r>
            <a:r>
              <a:rPr lang="en-US" sz="1800" dirty="0" err="1"/>
              <a:t>bẹn</a:t>
            </a:r>
            <a:r>
              <a:rPr lang="vi-VN" sz="1800" dirty="0"/>
              <a:t> tuy nhiên chưa </a:t>
            </a:r>
            <a:r>
              <a:rPr lang="vi-VN" sz="1800" dirty="0" err="1"/>
              <a:t>được</a:t>
            </a:r>
            <a:r>
              <a:rPr lang="vi-VN" sz="1800" dirty="0"/>
              <a:t> </a:t>
            </a:r>
            <a:r>
              <a:rPr lang="vi-VN" sz="1800" dirty="0" err="1"/>
              <a:t>khuyến</a:t>
            </a:r>
            <a:br>
              <a:rPr lang="vi-VN" sz="1800" dirty="0"/>
            </a:br>
            <a:r>
              <a:rPr lang="vi-VN" sz="1800" dirty="0" err="1"/>
              <a:t>cáo</a:t>
            </a:r>
            <a:r>
              <a:rPr lang="vi-VN" sz="1800" dirty="0"/>
              <a:t> </a:t>
            </a:r>
            <a:r>
              <a:rPr lang="vi-VN" sz="1800" dirty="0" err="1"/>
              <a:t>sử</a:t>
            </a:r>
            <a:r>
              <a:rPr lang="vi-VN" sz="1800" dirty="0"/>
              <a:t> </a:t>
            </a:r>
            <a:r>
              <a:rPr lang="vi-VN" sz="1800" dirty="0" err="1"/>
              <a:t>dụng</a:t>
            </a:r>
            <a:r>
              <a:rPr lang="vi-VN" sz="1800" dirty="0"/>
              <a:t>.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F2B28-BE45-4062-843E-5CBFB347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50" y="1739059"/>
            <a:ext cx="2686962" cy="2686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B6BCA-4A17-45E5-ADC2-62422E87F4E1}"/>
              </a:ext>
            </a:extLst>
          </p:cNvPr>
          <p:cNvSpPr txBox="1"/>
          <p:nvPr/>
        </p:nvSpPr>
        <p:spPr>
          <a:xfrm>
            <a:off x="4716172" y="4125939"/>
            <a:ext cx="41328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David C Brooks, MD, </a:t>
            </a:r>
            <a:r>
              <a:rPr lang="en-US" sz="1100" i="1" dirty="0"/>
              <a:t>Overview of treatment for inguinal and femoral hernia in adults, </a:t>
            </a:r>
            <a:r>
              <a:rPr lang="en-US" sz="1100" dirty="0" err="1"/>
              <a:t>Uptodate</a:t>
            </a:r>
            <a:r>
              <a:rPr lang="en-US" sz="1100" dirty="0"/>
              <a:t>, last updated: Aug 03, 2022.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2118612"/>
      </p:ext>
    </p:extLst>
  </p:cSld>
  <p:clrMapOvr>
    <a:masterClrMapping/>
  </p:clrMapOvr>
  <p:transition spd="slow">
    <p:strips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54F975-309A-4A1B-847D-50E2BC90825C}"/>
              </a:ext>
            </a:extLst>
          </p:cNvPr>
          <p:cNvSpPr txBox="1">
            <a:spLocks/>
          </p:cNvSpPr>
          <p:nvPr/>
        </p:nvSpPr>
        <p:spPr>
          <a:xfrm>
            <a:off x="1027325" y="778179"/>
            <a:ext cx="4343400" cy="150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Nguyên</a:t>
            </a:r>
            <a:r>
              <a:rPr lang="en-US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tắc</a:t>
            </a:r>
            <a:endParaRPr lang="en-US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361950" indent="0" fontAlgn="base">
              <a:buFont typeface="Arial"/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-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Giải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quyết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khối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thoát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vị</a:t>
            </a:r>
            <a:endParaRPr lang="vi-VN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marL="361950" indent="0" fontAlgn="base">
              <a:buFont typeface="Arial"/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-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Phục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hồi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cân cơ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thành</a:t>
            </a:r>
            <a:r>
              <a:rPr lang="vi-VN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vi-VN" dirty="0" err="1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Arial"/>
              </a:rPr>
              <a:t>bụng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Arial"/>
            </a:endParaRPr>
          </a:p>
          <a:p>
            <a:pPr marL="400050" indent="0">
              <a:buFont typeface="Source Sans Pro"/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9F90377-0082-43D4-A7DF-CBBCE5C3BF94}"/>
              </a:ext>
            </a:extLst>
          </p:cNvPr>
          <p:cNvSpPr txBox="1">
            <a:spLocks/>
          </p:cNvSpPr>
          <p:nvPr/>
        </p:nvSpPr>
        <p:spPr>
          <a:xfrm>
            <a:off x="4877728" y="905120"/>
            <a:ext cx="5181600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Lựa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chọn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phương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pháp</a:t>
            </a:r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61950" fontAlgn="base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Đặc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điểm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bệnh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nhân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Source Sans Pro"/>
            </a:endParaRPr>
          </a:p>
          <a:p>
            <a:pPr marL="361950" fontAlgn="base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Loại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thoát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vị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Source Sans Pro"/>
            </a:endParaRPr>
          </a:p>
          <a:p>
            <a:pPr marL="361950" fontAlgn="base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Chuyên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môn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bác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sĩ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Source Sans Pro"/>
            </a:endParaRPr>
          </a:p>
          <a:p>
            <a:pPr marL="361950" fontAlgn="base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Nguồn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lực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bệnh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viện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Source Sans Pro"/>
            </a:endParaRPr>
          </a:p>
          <a:p>
            <a:endParaRPr lang="en-US" sz="20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AD444F-EABF-4655-9341-7F930019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1" b="4819"/>
          <a:stretch/>
        </p:blipFill>
        <p:spPr>
          <a:xfrm>
            <a:off x="1868611" y="2948943"/>
            <a:ext cx="5599917" cy="17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55815"/>
      </p:ext>
    </p:extLst>
  </p:cSld>
  <p:clrMapOvr>
    <a:masterClrMapping/>
  </p:clrMapOvr>
  <p:transition spd="slow">
    <p:strips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D8EE551-4AF7-44FC-8B21-40F56FB0A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525481"/>
              </p:ext>
            </p:extLst>
          </p:nvPr>
        </p:nvGraphicFramePr>
        <p:xfrm>
          <a:off x="1234273" y="814838"/>
          <a:ext cx="6333590" cy="253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A9266EF-A9F6-456C-A461-C14D2C77A01F}"/>
              </a:ext>
            </a:extLst>
          </p:cNvPr>
          <p:cNvSpPr txBox="1"/>
          <p:nvPr/>
        </p:nvSpPr>
        <p:spPr>
          <a:xfrm>
            <a:off x="1115327" y="3353950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TEP: Total extraperitoneal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TAPP: Transabdominal Preperitoneal repair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08F0E-487F-4CA5-975C-A6FE3CDB871C}"/>
              </a:ext>
            </a:extLst>
          </p:cNvPr>
          <p:cNvSpPr txBox="1"/>
          <p:nvPr/>
        </p:nvSpPr>
        <p:spPr>
          <a:xfrm>
            <a:off x="5607277" y="4110629"/>
            <a:ext cx="349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 </a:t>
            </a:r>
            <a:r>
              <a:rPr lang="en-US" sz="1200" dirty="0" err="1"/>
              <a:t>HerniaSurge</a:t>
            </a:r>
            <a:r>
              <a:rPr lang="en-US" sz="1200" dirty="0"/>
              <a:t> Group. </a:t>
            </a:r>
            <a:r>
              <a:rPr lang="en-US" sz="1200" i="1" dirty="0"/>
              <a:t>International guidelines for groin hernia management</a:t>
            </a:r>
            <a:r>
              <a:rPr lang="en-US" sz="1200" dirty="0"/>
              <a:t>. Hernia, (2018).</a:t>
            </a:r>
          </a:p>
        </p:txBody>
      </p:sp>
    </p:spTree>
    <p:extLst>
      <p:ext uri="{BB962C8B-B14F-4D97-AF65-F5344CB8AC3E}">
        <p14:creationId xmlns:p14="http://schemas.microsoft.com/office/powerpoint/2010/main" val="1144679239"/>
      </p:ext>
    </p:extLst>
  </p:cSld>
  <p:clrMapOvr>
    <a:masterClrMapping/>
  </p:clrMapOvr>
  <p:transition spd="slow">
    <p:strips dir="r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A43B1B2-2FFF-4843-A36D-E3DDE2CC4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018828"/>
              </p:ext>
            </p:extLst>
          </p:nvPr>
        </p:nvGraphicFramePr>
        <p:xfrm>
          <a:off x="942351" y="898609"/>
          <a:ext cx="761442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653">
                  <a:extLst>
                    <a:ext uri="{9D8B030D-6E8A-4147-A177-3AD203B41FA5}">
                      <a16:colId xmlns:a16="http://schemas.microsoft.com/office/drawing/2014/main" val="4157053854"/>
                    </a:ext>
                  </a:extLst>
                </a:gridCol>
                <a:gridCol w="3004795">
                  <a:extLst>
                    <a:ext uri="{9D8B030D-6E8A-4147-A177-3AD203B41FA5}">
                      <a16:colId xmlns:a16="http://schemas.microsoft.com/office/drawing/2014/main" val="1670320694"/>
                    </a:ext>
                  </a:extLst>
                </a:gridCol>
                <a:gridCol w="3516976">
                  <a:extLst>
                    <a:ext uri="{9D8B030D-6E8A-4147-A177-3AD203B41FA5}">
                      <a16:colId xmlns:a16="http://schemas.microsoft.com/office/drawing/2014/main" val="3275528069"/>
                    </a:ext>
                  </a:extLst>
                </a:gridCol>
              </a:tblGrid>
              <a:tr h="215497">
                <a:tc>
                  <a:txBody>
                    <a:bodyPr/>
                    <a:lstStyle/>
                    <a:p>
                      <a:r>
                        <a:rPr lang="en-US"/>
                        <a:t>Kỹ thuật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Mảnh ghép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Mô</a:t>
                      </a:r>
                      <a:r>
                        <a:rPr lang="en-US" baseline="0"/>
                        <a:t> tự thân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85171"/>
                  </a:ext>
                </a:extLst>
              </a:tr>
              <a:tr h="425090">
                <a:tc>
                  <a:txBody>
                    <a:bodyPr/>
                    <a:lstStyle/>
                    <a:p>
                      <a:r>
                        <a:rPr lang="en-US" b="1"/>
                        <a:t>Ưu</a:t>
                      </a:r>
                      <a:r>
                        <a:rPr lang="en-US" b="1" baseline="0"/>
                        <a:t> điểm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Không</a:t>
                      </a:r>
                      <a:r>
                        <a:rPr lang="en-US" baseline="0"/>
                        <a:t> căng, ít đau</a:t>
                      </a:r>
                    </a:p>
                    <a:p>
                      <a:r>
                        <a:rPr lang="en-US" baseline="0"/>
                        <a:t>Hồi phục nhanh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Tái</a:t>
                      </a:r>
                      <a:r>
                        <a:rPr lang="en-US" baseline="0"/>
                        <a:t> phát thấp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Đơn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giản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dễ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thực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hiện</a:t>
                      </a:r>
                      <a:endParaRPr lang="en-US" baseline="0" dirty="0"/>
                    </a:p>
                    <a:p>
                      <a:r>
                        <a:rPr lang="en-US" baseline="0" dirty="0" err="1"/>
                        <a:t>Khá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hiệu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406604"/>
                  </a:ext>
                </a:extLst>
              </a:tr>
              <a:tr h="425090">
                <a:tc>
                  <a:txBody>
                    <a:bodyPr/>
                    <a:lstStyle/>
                    <a:p>
                      <a:r>
                        <a:rPr lang="en-US" b="1"/>
                        <a:t>Nhược</a:t>
                      </a:r>
                      <a:r>
                        <a:rPr lang="en-US" b="1" baseline="0"/>
                        <a:t> điểm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Nhiễm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trùng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mảnh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ghép</a:t>
                      </a:r>
                      <a:endParaRPr lang="en-US" baseline="0" dirty="0"/>
                    </a:p>
                    <a:p>
                      <a:r>
                        <a:rPr lang="en-US" baseline="0" dirty="0" err="1"/>
                        <a:t>Phản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ứng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sinh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học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Căng</a:t>
                      </a:r>
                      <a:r>
                        <a:rPr lang="en-US" baseline="0"/>
                        <a:t> đau</a:t>
                      </a:r>
                    </a:p>
                    <a:p>
                      <a:r>
                        <a:rPr lang="en-US" baseline="0"/>
                        <a:t>Chậm hồi phục</a:t>
                      </a:r>
                    </a:p>
                    <a:p>
                      <a:r>
                        <a:rPr lang="en-US" baseline="0"/>
                        <a:t>Tỉ lệ tái phát còn cao: 1 – 20%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282654"/>
                  </a:ext>
                </a:extLst>
              </a:tr>
              <a:tr h="301106">
                <a:tc>
                  <a:txBody>
                    <a:bodyPr/>
                    <a:lstStyle/>
                    <a:p>
                      <a:r>
                        <a:rPr lang="en-US" b="1"/>
                        <a:t>Chỉ</a:t>
                      </a:r>
                      <a:r>
                        <a:rPr lang="en-US" b="1" baseline="0"/>
                        <a:t> định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Ư</a:t>
                      </a:r>
                      <a:r>
                        <a:rPr lang="en-US"/>
                        <a:t>u</a:t>
                      </a:r>
                      <a:r>
                        <a:rPr lang="en-US" baseline="0"/>
                        <a:t> tiên sử dụng đầu tiên</a:t>
                      </a:r>
                    </a:p>
                    <a:p>
                      <a:r>
                        <a:rPr lang="en-US" baseline="0"/>
                        <a:t>Sử dụng trong hầu hết các trường hợp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Sử</a:t>
                      </a:r>
                      <a:r>
                        <a:rPr lang="en-US" baseline="0"/>
                        <a:t> dụng hạn chế: thoát vị nghẹt có hoại tử ruột, nhiễm khuẩn đang hoặc mới xảy ra,..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10035"/>
                  </a:ext>
                </a:extLst>
              </a:tr>
              <a:tr h="215497">
                <a:tc>
                  <a:txBody>
                    <a:bodyPr/>
                    <a:lstStyle/>
                    <a:p>
                      <a:r>
                        <a:rPr lang="en-US" b="1"/>
                        <a:t>Ví</a:t>
                      </a:r>
                      <a:r>
                        <a:rPr lang="en-US" b="1" baseline="0"/>
                        <a:t> dụ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TAPP,</a:t>
                      </a:r>
                      <a:r>
                        <a:rPr lang="en-US" baseline="0" dirty="0"/>
                        <a:t> TEP, Lichtenstein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Bassini</a:t>
                      </a:r>
                      <a:r>
                        <a:rPr lang="en-US" dirty="0"/>
                        <a:t>, Shouldice,</a:t>
                      </a:r>
                      <a:r>
                        <a:rPr lang="en-US" baseline="0" dirty="0"/>
                        <a:t> Mac </a:t>
                      </a:r>
                      <a:r>
                        <a:rPr lang="en-US" baseline="0" dirty="0" err="1"/>
                        <a:t>Vay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932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E7E958-3CA4-4DB0-B0F1-A6DA45947DAA}"/>
              </a:ext>
            </a:extLst>
          </p:cNvPr>
          <p:cNvSpPr txBox="1"/>
          <p:nvPr/>
        </p:nvSpPr>
        <p:spPr>
          <a:xfrm>
            <a:off x="-731520" y="4105720"/>
            <a:ext cx="98755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Forrest Dean </a:t>
            </a:r>
            <a:r>
              <a:rPr lang="en-US" sz="1100" dirty="0" err="1"/>
              <a:t>Griffen</a:t>
            </a:r>
            <a:r>
              <a:rPr lang="en-US" sz="1100" dirty="0"/>
              <a:t>, MD, </a:t>
            </a:r>
            <a:r>
              <a:rPr lang="en-US" sz="1100" i="1" dirty="0"/>
              <a:t>Open surgical repair of inguinal and femoral hernia in adults, </a:t>
            </a:r>
            <a:r>
              <a:rPr lang="en-US" sz="1100" dirty="0" err="1"/>
              <a:t>Uptodate</a:t>
            </a:r>
            <a:r>
              <a:rPr lang="en-US" sz="1100" dirty="0"/>
              <a:t>, 2018</a:t>
            </a:r>
            <a:endParaRPr lang="en-US" sz="1100" i="1" dirty="0"/>
          </a:p>
          <a:p>
            <a:pPr algn="r"/>
            <a:r>
              <a:rPr lang="en-US" sz="1100" dirty="0"/>
              <a:t>The </a:t>
            </a:r>
            <a:r>
              <a:rPr lang="en-US" sz="1100" dirty="0" err="1"/>
              <a:t>HerniaSurge</a:t>
            </a:r>
            <a:r>
              <a:rPr lang="en-US" sz="1100" dirty="0"/>
              <a:t> Group. </a:t>
            </a:r>
            <a:r>
              <a:rPr lang="en-US" sz="1100" i="1" dirty="0"/>
              <a:t>International guidelines for groin hernia management</a:t>
            </a:r>
            <a:r>
              <a:rPr lang="en-US" sz="1100" dirty="0"/>
              <a:t>. Hernia, (2018).</a:t>
            </a:r>
          </a:p>
          <a:p>
            <a:pPr algn="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3441882"/>
      </p:ext>
    </p:extLst>
  </p:cSld>
  <p:clrMapOvr>
    <a:masterClrMapping/>
  </p:clrMapOvr>
  <p:transition spd="slow">
    <p:strips dir="r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9" name="Picture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91AC95F1-82E2-4F15-A7D0-71F2E80A2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0" y="356813"/>
            <a:ext cx="4140328" cy="371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B64E3-BDD5-4C7C-BA2E-0A81C56C9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51" t="2833" r="1005" b="41676"/>
          <a:stretch/>
        </p:blipFill>
        <p:spPr>
          <a:xfrm>
            <a:off x="4996054" y="356813"/>
            <a:ext cx="3436316" cy="1697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4F44E-AD5C-4340-A7EC-574143960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7" t="61098" r="55486"/>
          <a:stretch/>
        </p:blipFill>
        <p:spPr>
          <a:xfrm>
            <a:off x="4996054" y="2177441"/>
            <a:ext cx="3436316" cy="18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18649"/>
      </p:ext>
    </p:extLst>
  </p:cSld>
  <p:clrMapOvr>
    <a:masterClrMapping/>
  </p:clrMapOvr>
  <p:transition spd="slow">
    <p:strips dir="r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124136" y="1358949"/>
            <a:ext cx="6895728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CÁC PHƯƠNG PHÁP PHẪU THUẬT</a:t>
            </a:r>
          </a:p>
          <a:p>
            <a:pPr marL="0" indent="0" algn="ctr">
              <a:buNone/>
            </a:pPr>
            <a:endParaRPr lang="en-US" b="1" dirty="0">
              <a:latin typeface="+mj-lt"/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73189"/>
      </p:ext>
    </p:extLst>
  </p:cSld>
  <p:clrMapOvr>
    <a:masterClrMapping/>
  </p:clrMapOvr>
  <p:transition spd="slow">
    <p:strips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591344" y="68602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TEP</a:t>
            </a:r>
          </a:p>
          <a:p>
            <a:pPr marL="0" indent="0">
              <a:buNone/>
            </a:pPr>
            <a:endParaRPr lang="en-US" sz="3200" b="1" dirty="0">
              <a:latin typeface="+mj-lt"/>
            </a:endParaRPr>
          </a:p>
          <a:p>
            <a:pPr marL="0" indent="0">
              <a:buNone/>
            </a:pP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6FC6E0DE-7BEB-4444-9A4F-99E6F1A2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39" y="134391"/>
            <a:ext cx="2071995" cy="1546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4BB8B-80B8-4E3F-91DE-C4A31AC15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3"/>
          <a:stretch/>
        </p:blipFill>
        <p:spPr>
          <a:xfrm>
            <a:off x="6196882" y="1613106"/>
            <a:ext cx="2259980" cy="1555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CF05E-DA55-4E1B-BE90-30F48F8F4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91"/>
          <a:stretch/>
        </p:blipFill>
        <p:spPr>
          <a:xfrm>
            <a:off x="6096970" y="3217774"/>
            <a:ext cx="2459805" cy="1454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00615-C8D0-4169-9BD9-597BA1E725CA}"/>
              </a:ext>
            </a:extLst>
          </p:cNvPr>
          <p:cNvSpPr txBox="1"/>
          <p:nvPr/>
        </p:nvSpPr>
        <p:spPr>
          <a:xfrm>
            <a:off x="897961" y="1537600"/>
            <a:ext cx="46166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Nội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soi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khoang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tiền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phúc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tích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cơ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lược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phủ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này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Hạn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chế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rủi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liên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quan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đến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xâm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nhập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khoang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phúc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440" y="461556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www.Vesalius.com</a:t>
            </a:r>
          </a:p>
        </p:txBody>
      </p:sp>
    </p:spTree>
    <p:extLst>
      <p:ext uri="{BB962C8B-B14F-4D97-AF65-F5344CB8AC3E}">
        <p14:creationId xmlns:p14="http://schemas.microsoft.com/office/powerpoint/2010/main" val="3359067333"/>
      </p:ext>
    </p:extLst>
  </p:cSld>
  <p:clrMapOvr>
    <a:masterClrMapping/>
  </p:clrMapOvr>
  <p:transition spd="slow">
    <p:strips dir="r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630208" y="431138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TAPP</a:t>
            </a:r>
          </a:p>
          <a:p>
            <a:pPr marL="0" indent="0">
              <a:buNone/>
            </a:pPr>
            <a:endParaRPr lang="en-US" sz="3200" b="1" dirty="0">
              <a:latin typeface="+mj-lt"/>
            </a:endParaRPr>
          </a:p>
          <a:p>
            <a:pPr marL="0" indent="0">
              <a:buNone/>
            </a:pP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00615-C8D0-4169-9BD9-597BA1E725CA}"/>
              </a:ext>
            </a:extLst>
          </p:cNvPr>
          <p:cNvSpPr txBox="1"/>
          <p:nvPr/>
        </p:nvSpPr>
        <p:spPr>
          <a:xfrm>
            <a:off x="965843" y="1075935"/>
            <a:ext cx="46166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Nội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soi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ổ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Rạch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phúc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trên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cơ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lược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tích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này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phủ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cơ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lược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cố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định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khâu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phúc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Nguy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tổn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thương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tạng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lân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cận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ổ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tắc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ruột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pic>
        <p:nvPicPr>
          <p:cNvPr id="8" name="Picture 2" descr="https://lh3.googleusercontent.com/sNobSIZVpNqxev33PzyMcA89uyNtLO-iZwXGUwnJ6w75_yV_cwEejNaCJb3hvKYKzjkQsgnVWkoyA3zSzMjm27G6bi1PlQCB1yTVFJoCy-XWr-VIAKOESB0fAfvi6KFGakCtpLYl">
            <a:extLst>
              <a:ext uri="{FF2B5EF4-FFF2-40B4-BE49-F238E27FC236}">
                <a16:creationId xmlns:a16="http://schemas.microsoft.com/office/drawing/2014/main" id="{E01E7C6C-B4E3-4B08-893C-AD988294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23" y="87181"/>
            <a:ext cx="2249491" cy="1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9401F84-D95D-48E0-A1AE-5DB7E1A0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60" y="1631003"/>
            <a:ext cx="2205654" cy="1444410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1A89A629-2AF0-468C-8E8C-B96A9629F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560" y="3168816"/>
            <a:ext cx="2205654" cy="1423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49440" y="4524344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www.Vesalius.com</a:t>
            </a:r>
          </a:p>
        </p:txBody>
      </p:sp>
    </p:spTree>
    <p:extLst>
      <p:ext uri="{BB962C8B-B14F-4D97-AF65-F5344CB8AC3E}">
        <p14:creationId xmlns:p14="http://schemas.microsoft.com/office/powerpoint/2010/main" val="411163099"/>
      </p:ext>
    </p:extLst>
  </p:cSld>
  <p:clrMapOvr>
    <a:masterClrMapping/>
  </p:clrMapOvr>
  <p:transition spd="slow">
    <p:strips dir="r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NỘI SOI</a:t>
            </a:r>
          </a:p>
          <a:p>
            <a:pPr marL="0" indent="0">
              <a:buNone/>
            </a:pP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C8BCB90-897E-469D-910D-20B5125E488A}"/>
              </a:ext>
            </a:extLst>
          </p:cNvPr>
          <p:cNvSpPr txBox="1">
            <a:spLocks/>
          </p:cNvSpPr>
          <p:nvPr/>
        </p:nvSpPr>
        <p:spPr>
          <a:xfrm>
            <a:off x="691207" y="633562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 b="1" dirty="0">
                <a:latin typeface="+mj-lt"/>
              </a:rPr>
              <a:t>   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TEP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sz="16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Tránh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ổ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thể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gây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mê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tiện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với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bên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0" indent="0">
              <a:buFont typeface="Source Sans Pro"/>
              <a:buNone/>
            </a:pPr>
            <a:endParaRPr lang="en-US" dirty="0"/>
          </a:p>
          <a:p>
            <a:pPr marL="0" indent="0">
              <a:buFont typeface="Source Sans Pro"/>
              <a:buNone/>
            </a:pPr>
            <a:endParaRPr lang="en-US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C7AF94-81C8-4BF0-988A-1800EE234116}"/>
              </a:ext>
            </a:extLst>
          </p:cNvPr>
          <p:cNvSpPr txBox="1">
            <a:spLocks/>
          </p:cNvSpPr>
          <p:nvPr/>
        </p:nvSpPr>
        <p:spPr>
          <a:xfrm>
            <a:off x="4758253" y="734003"/>
            <a:ext cx="5775960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   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TAPP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101600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Đã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từng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PT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vùng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chậu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  <a:p>
            <a:pPr marL="101600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Khó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xác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định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trên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hình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ảnh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học</a:t>
            </a:r>
            <a:endParaRPr lang="en-US" sz="20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Source Sans Pro"/>
            </a:endParaRPr>
          </a:p>
          <a:p>
            <a:pPr marL="101600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Giảm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chi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phí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không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bơm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bóng</a:t>
            </a: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.</a:t>
            </a:r>
          </a:p>
          <a:p>
            <a:endParaRPr lang="en-US" dirty="0"/>
          </a:p>
        </p:txBody>
      </p:sp>
      <p:pic>
        <p:nvPicPr>
          <p:cNvPr id="11" name="Picture 2" descr="https://lh3.googleusercontent.com/pRFLjZZMxnXPnRO-cDAT60ehe32WelAet6i-olj5vjsmDKZ27V0HmrmPX4YwGh0ltcgem41D8O9FoKrvUwbhfl7TdojLu9nFOxLgYWwXucmiKrzqxN4i3aJz8ditObv9sZFKxrn0">
            <a:extLst>
              <a:ext uri="{FF2B5EF4-FFF2-40B4-BE49-F238E27FC236}">
                <a16:creationId xmlns:a16="http://schemas.microsoft.com/office/drawing/2014/main" id="{1071DA8D-880D-45E7-BF40-1A0F6EB59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6" t="46286" r="6604" b="14397"/>
          <a:stretch/>
        </p:blipFill>
        <p:spPr bwMode="auto">
          <a:xfrm>
            <a:off x="853440" y="2477938"/>
            <a:ext cx="2634827" cy="175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ACF8D-EA85-45A0-8ECD-CCA8057A4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25" y="2407338"/>
            <a:ext cx="2895989" cy="1866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640" y="4274058"/>
            <a:ext cx="859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George A Sarosi, </a:t>
            </a:r>
            <a:r>
              <a:rPr lang="en-US" i="1"/>
              <a:t>Laparoscopic inguinal and femoral hernia repair in adults</a:t>
            </a:r>
            <a:r>
              <a:rPr lang="en-US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19368975"/>
      </p:ext>
    </p:extLst>
  </p:cSld>
  <p:clrMapOvr>
    <a:masterClrMapping/>
  </p:clrMapOvr>
  <p:transition spd="slow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3104803" y="3202136"/>
            <a:ext cx="54519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DỊCH TỄ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23205"/>
      </p:ext>
    </p:extLst>
  </p:cSld>
  <p:clrMapOvr>
    <a:masterClrMapping/>
  </p:clrMapOvr>
  <p:transition spd="slow">
    <p:strips dir="r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410871" y="760201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j-lt"/>
              </a:rPr>
              <a:t>LICHTENSTEIN</a:t>
            </a:r>
          </a:p>
          <a:p>
            <a:pPr marL="0" indent="0">
              <a:buNone/>
            </a:pPr>
            <a:endParaRPr lang="en-US" sz="2800" b="1" dirty="0">
              <a:latin typeface="+mj-lt"/>
            </a:endParaRP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00615-C8D0-4169-9BD9-597BA1E725CA}"/>
              </a:ext>
            </a:extLst>
          </p:cNvPr>
          <p:cNvSpPr txBox="1"/>
          <p:nvPr/>
        </p:nvSpPr>
        <p:spPr>
          <a:xfrm>
            <a:off x="590294" y="1395566"/>
            <a:ext cx="4616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ngã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trước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/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Bờ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trên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khâu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cơ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chéo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trong. 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Bờ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dưới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khâu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dây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chằng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 </a:t>
            </a:r>
          </a:p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-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Được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xem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tiêu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chuẩn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của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532AE5D-5E13-49D0-B7A6-CD649530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604" y="898609"/>
            <a:ext cx="3346809" cy="30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2112"/>
      </p:ext>
    </p:extLst>
  </p:cSld>
  <p:clrMapOvr>
    <a:masterClrMapping/>
  </p:clrMapOvr>
  <p:transition spd="slow">
    <p:strips dir="r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590294" y="780054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j-lt"/>
              </a:rPr>
              <a:t>BASSINI</a:t>
            </a:r>
          </a:p>
          <a:p>
            <a:pPr marL="0" indent="0">
              <a:buNone/>
            </a:pPr>
            <a:endParaRPr lang="en-US" sz="2800" b="1" dirty="0">
              <a:latin typeface="+mj-lt"/>
            </a:endParaRP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00615-C8D0-4169-9BD9-597BA1E725CA}"/>
              </a:ext>
            </a:extLst>
          </p:cNvPr>
          <p:cNvSpPr txBox="1"/>
          <p:nvPr/>
        </p:nvSpPr>
        <p:spPr>
          <a:xfrm>
            <a:off x="590294" y="1395566"/>
            <a:ext cx="4616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K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ĩ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thuật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phổ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biến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dây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chằng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khâu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gồm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3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lớp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cơ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chéo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trong, cơ ngang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ngang. 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Khâu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dây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chằng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bằng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mũi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rời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 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718BEE1-5D92-4E2C-936F-00FC1F6C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5" y="551355"/>
            <a:ext cx="3596120" cy="32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316"/>
      </p:ext>
    </p:extLst>
  </p:cSld>
  <p:clrMapOvr>
    <a:masterClrMapping/>
  </p:clrMapOvr>
  <p:transition spd="slow">
    <p:strips dir="r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02587" y="58159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CÁC THOÁT VỊ ĐẶC BIỆT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9389D11-427E-4D60-ADD6-EAA1AA3AE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94919"/>
              </p:ext>
            </p:extLst>
          </p:nvPr>
        </p:nvGraphicFramePr>
        <p:xfrm>
          <a:off x="302587" y="727079"/>
          <a:ext cx="8444370" cy="3255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395">
                  <a:extLst>
                    <a:ext uri="{9D8B030D-6E8A-4147-A177-3AD203B41FA5}">
                      <a16:colId xmlns:a16="http://schemas.microsoft.com/office/drawing/2014/main" val="536786897"/>
                    </a:ext>
                  </a:extLst>
                </a:gridCol>
                <a:gridCol w="1407395">
                  <a:extLst>
                    <a:ext uri="{9D8B030D-6E8A-4147-A177-3AD203B41FA5}">
                      <a16:colId xmlns:a16="http://schemas.microsoft.com/office/drawing/2014/main" val="1353972143"/>
                    </a:ext>
                  </a:extLst>
                </a:gridCol>
                <a:gridCol w="1407395">
                  <a:extLst>
                    <a:ext uri="{9D8B030D-6E8A-4147-A177-3AD203B41FA5}">
                      <a16:colId xmlns:a16="http://schemas.microsoft.com/office/drawing/2014/main" val="1365218360"/>
                    </a:ext>
                  </a:extLst>
                </a:gridCol>
                <a:gridCol w="1407395">
                  <a:extLst>
                    <a:ext uri="{9D8B030D-6E8A-4147-A177-3AD203B41FA5}">
                      <a16:colId xmlns:a16="http://schemas.microsoft.com/office/drawing/2014/main" val="3451902458"/>
                    </a:ext>
                  </a:extLst>
                </a:gridCol>
                <a:gridCol w="1407395">
                  <a:extLst>
                    <a:ext uri="{9D8B030D-6E8A-4147-A177-3AD203B41FA5}">
                      <a16:colId xmlns:a16="http://schemas.microsoft.com/office/drawing/2014/main" val="996840004"/>
                    </a:ext>
                  </a:extLst>
                </a:gridCol>
                <a:gridCol w="1407395">
                  <a:extLst>
                    <a:ext uri="{9D8B030D-6E8A-4147-A177-3AD203B41FA5}">
                      <a16:colId xmlns:a16="http://schemas.microsoft.com/office/drawing/2014/main" val="1332843567"/>
                    </a:ext>
                  </a:extLst>
                </a:gridCol>
              </a:tblGrid>
              <a:tr h="481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Trẻ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em</a:t>
                      </a:r>
                      <a:endParaRPr lang="en-US" sz="16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Phụ nữ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TV nghẹt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TV trượt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TV 2 bên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TV tái</a:t>
                      </a:r>
                      <a:r>
                        <a:rPr lang="en-US" sz="1600" baseline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phát</a:t>
                      </a:r>
                      <a:endParaRPr lang="en-US" sz="16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88584"/>
                  </a:ext>
                </a:extLst>
              </a:tr>
              <a:tr h="277414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Khâu</a:t>
                      </a:r>
                      <a:r>
                        <a:rPr lang="en-US" sz="1600" baseline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đóng ống phúc tinh mạc ở lỗ bẹn sâu, để hở túi thoát vị ở phần xa</a:t>
                      </a:r>
                      <a:endParaRPr lang="en-US" sz="16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Phẫu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thuật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nội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soi</a:t>
                      </a: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thai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: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chờ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đợi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dây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chằng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tròn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tự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giới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hạn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thoát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vị</a:t>
                      </a:r>
                      <a:endParaRPr lang="en-US" sz="16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Tiếp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cận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ngã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sau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Xem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xét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cắt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bỏ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ruột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Phục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hồi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bằng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mô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tự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thân</a:t>
                      </a:r>
                      <a:endParaRPr lang="en-US" sz="16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Cắt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PM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đến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phần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tạng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bị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trượt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Đẩy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tạng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bị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trượt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vào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khoang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bụng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Phục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hồi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bằng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Mổ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cùng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lúc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2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bên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Mổ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nội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soi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đặt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2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mảnh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ghép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lớn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cho2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bên</a:t>
                      </a:r>
                      <a:endParaRPr lang="en-US" sz="16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Tiếp</a:t>
                      </a:r>
                      <a:r>
                        <a:rPr lang="en-US" sz="16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cận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ngã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mổ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khác</a:t>
                      </a:r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endParaRPr lang="en-US" sz="1600" baseline="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  <a:p>
                      <a:pPr algn="ctr"/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Phục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hồi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bằng</a:t>
                      </a:r>
                      <a:r>
                        <a:rPr lang="en-US" sz="1600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MG</a:t>
                      </a:r>
                      <a:endParaRPr lang="en-US" sz="16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86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3084"/>
      </p:ext>
    </p:extLst>
  </p:cSld>
  <p:clrMapOvr>
    <a:masterClrMapping/>
  </p:clrMapOvr>
  <p:transition spd="slow">
    <p:strips dir="r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314618" y="419107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BIẾN CHỨNG 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C8A93-DC26-47D3-AE4C-E945C842712D}"/>
              </a:ext>
            </a:extLst>
          </p:cNvPr>
          <p:cNvSpPr/>
          <p:nvPr/>
        </p:nvSpPr>
        <p:spPr>
          <a:xfrm>
            <a:off x="2005774" y="1259557"/>
            <a:ext cx="3673131" cy="25660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mào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Ống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dẫn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máu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Thần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kinh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Tạng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bàng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quang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ruột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Nhiễm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khuẩn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01366"/>
      </p:ext>
    </p:extLst>
  </p:cSld>
  <p:clrMapOvr>
    <a:masterClrMapping/>
  </p:clrMapOvr>
  <p:transition spd="slow">
    <p:strips dir="r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85854" y="295298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BIẾN CHỨNG 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294138" y="906235"/>
            <a:ext cx="4616604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Viêm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(0,9% - 1,5%)</a:t>
            </a:r>
          </a:p>
          <a:p>
            <a:pPr marL="447675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Tắc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nghẽn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TM,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huyết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khối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TM</a:t>
            </a:r>
          </a:p>
          <a:p>
            <a:pPr marL="447675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Biểu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hiện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24-48h</a:t>
            </a:r>
          </a:p>
          <a:p>
            <a:pPr marL="447675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Sưng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cứng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chắc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sốt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nhẹ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47675"/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Teo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hoàn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(0,2% –1,1%)</a:t>
            </a:r>
          </a:p>
          <a:p>
            <a:pPr marL="447675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Sau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12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tháng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447675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dự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đoán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được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47675"/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Đau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sưng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viêm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mào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(0-5%)</a:t>
            </a:r>
          </a:p>
          <a:p>
            <a:pPr marL="342900" indent="-342900">
              <a:buFontTx/>
              <a:buChar char="-"/>
            </a:pP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Tổn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thương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ống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dẫn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tinh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(1,6%)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75517-9C4C-498A-8057-F9F7B5E4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39" y="529389"/>
            <a:ext cx="4047674" cy="40426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28533" y="4282870"/>
            <a:ext cx="5215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Dellabianca, Testicular ischemia after inguinal hernia repair. J Ultrasound. 2011.</a:t>
            </a:r>
          </a:p>
        </p:txBody>
      </p:sp>
    </p:spTree>
    <p:extLst>
      <p:ext uri="{BB962C8B-B14F-4D97-AF65-F5344CB8AC3E}">
        <p14:creationId xmlns:p14="http://schemas.microsoft.com/office/powerpoint/2010/main" val="1508157607"/>
      </p:ext>
    </p:extLst>
  </p:cSld>
  <p:clrMapOvr>
    <a:masterClrMapping/>
  </p:clrMapOvr>
  <p:transition spd="slow">
    <p:strips dir="r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06680" y="-46125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BIẾN CHỨNG PHẪU THUẬT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2" descr="https://lh3.googleusercontent.com/pw/AM-JKLWJ0YGJrOBuN0Ag_q9HEm8kzy-_VKlyHofNPWnZPOUKOjDuqfhrK_hBt9RUpm--G4M4ByGMJK45g4NGvHbpYy5EM8VNACQuJj7deH93CiNbcN8jN2EkEu44OKZZB2hTXXpN6fwmC4Wxe-e1lbMXxutz=w546-h625-no?authuser=1">
            <a:extLst>
              <a:ext uri="{FF2B5EF4-FFF2-40B4-BE49-F238E27FC236}">
                <a16:creationId xmlns:a16="http://schemas.microsoft.com/office/drawing/2014/main" id="{8FE29E11-A744-4CA3-B650-51D5215C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50304" r="45455" b="3616"/>
          <a:stretch/>
        </p:blipFill>
        <p:spPr bwMode="auto">
          <a:xfrm>
            <a:off x="875513" y="609993"/>
            <a:ext cx="3467888" cy="371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EE19D15-6910-4F28-87A6-C8D4A0D9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95" y="321039"/>
            <a:ext cx="3864103" cy="413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3838"/>
      </p:ext>
    </p:extLst>
  </p:cSld>
  <p:clrMapOvr>
    <a:masterClrMapping/>
  </p:clrMapOvr>
  <p:transition spd="slow">
    <p:strips dir="r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28983" y="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NHIỄM KHUẨN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209826" y="645649"/>
            <a:ext cx="46166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</a:t>
            </a:r>
            <a:r>
              <a:rPr lang="vi-VN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ết</a:t>
            </a:r>
            <a:r>
              <a:rPr lang="vi-V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vi-V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bên </a:t>
            </a:r>
            <a:r>
              <a:rPr lang="vi-VN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ngoài</a:t>
            </a:r>
            <a:r>
              <a:rPr lang="vi-V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marL="274638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Tỷ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lệ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mở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3-5%,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cao hơn.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74638" indent="0">
              <a:buNone/>
            </a:pP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</a:t>
            </a:r>
            <a:r>
              <a:rPr lang="vi-VN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ết</a:t>
            </a:r>
            <a:r>
              <a:rPr lang="vi-V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vi-VN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sâu, N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vi-VN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74638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V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ài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tuần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muộn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tháng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năm)</a:t>
            </a:r>
          </a:p>
          <a:p>
            <a:pPr marL="274638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Tỷ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lệ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mở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0.1%, PTNS 0.2%.</a:t>
            </a:r>
          </a:p>
          <a:p>
            <a:pPr marL="274638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YTNC: HTL,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béo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phì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ĐTĐ,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corticoid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tiền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căn PT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thoát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vị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74638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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KS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điều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trị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sớm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nghiệm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KSĐ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1140F-C736-45CA-847A-605988E3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00" y="82738"/>
            <a:ext cx="3128346" cy="2063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BE4C1-8064-416A-B289-DCC68CFB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72" y="2229444"/>
            <a:ext cx="3080402" cy="23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3857"/>
      </p:ext>
    </p:extLst>
  </p:cSld>
  <p:clrMapOvr>
    <a:masterClrMapping/>
  </p:clrMapOvr>
  <p:transition spd="slow">
    <p:strips dir="r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225066" y="508472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KHÁNG SINH DỰ PHÒNG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225066" y="1384789"/>
            <a:ext cx="4616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dụng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trong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vòng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1h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trước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endParaRPr lang="vi-V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/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Phủ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được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vi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khuẩn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hiếu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khí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gram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dương</a:t>
            </a:r>
          </a:p>
          <a:p>
            <a:pPr marL="0" indent="0"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+ 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VD: </a:t>
            </a:r>
            <a:r>
              <a:rPr lang="vi-VN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Cefazolin</a:t>
            </a:r>
            <a:r>
              <a:rPr lang="vi-V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2g IV (BN&lt;120kg)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2" descr="Text, timeline&#10;&#10;Description automatically generated">
            <a:extLst>
              <a:ext uri="{FF2B5EF4-FFF2-40B4-BE49-F238E27FC236}">
                <a16:creationId xmlns:a16="http://schemas.microsoft.com/office/drawing/2014/main" id="{8210426E-6F74-45CE-BBA3-046BF88C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073" y="508472"/>
            <a:ext cx="3909942" cy="3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68800" y="4235993"/>
            <a:ext cx="477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/>
              <a:t>Simons MP, et al</a:t>
            </a:r>
            <a:r>
              <a:rPr lang="en-US" sz="1200" i="1"/>
              <a:t>. European Hernia Society guidelines on the treatment of inguinal hernia in adult patients. Hernia</a:t>
            </a:r>
            <a:r>
              <a:rPr lang="en-US" sz="1200"/>
              <a:t>. 2009</a:t>
            </a:r>
          </a:p>
        </p:txBody>
      </p:sp>
    </p:spTree>
    <p:extLst>
      <p:ext uri="{BB962C8B-B14F-4D97-AF65-F5344CB8AC3E}">
        <p14:creationId xmlns:p14="http://schemas.microsoft.com/office/powerpoint/2010/main" val="2103949844"/>
      </p:ext>
    </p:extLst>
  </p:cSld>
  <p:clrMapOvr>
    <a:masterClrMapping/>
  </p:clrMapOvr>
  <p:transition spd="slow">
    <p:strips dir="r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79122" y="335190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TÁI PHÁT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179122" y="1034475"/>
            <a:ext cx="46166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Tỷ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lệ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thấp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0-3%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xảy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ra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trong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năm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đầu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tiên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MG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do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kỹ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thuật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phẫu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tích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đủ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kích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thước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mảnh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ghép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nhỏ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đặt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không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đúng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chỗ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nhiễm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khuẩn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tụ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dịch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AB98-1C74-43F2-B37E-E049B10F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865" y="443160"/>
            <a:ext cx="3985260" cy="31458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59288" y="4293415"/>
            <a:ext cx="5104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George A Sarosi, </a:t>
            </a:r>
            <a:r>
              <a:rPr lang="en-US" sz="1200" i="1"/>
              <a:t>Recurrent inguinal and femoral hernia, </a:t>
            </a:r>
            <a:r>
              <a:rPr lang="en-US" sz="1200"/>
              <a:t>Uptodate, 2021</a:t>
            </a:r>
          </a:p>
        </p:txBody>
      </p:sp>
    </p:spTree>
    <p:extLst>
      <p:ext uri="{BB962C8B-B14F-4D97-AF65-F5344CB8AC3E}">
        <p14:creationId xmlns:p14="http://schemas.microsoft.com/office/powerpoint/2010/main" val="2672104663"/>
      </p:ext>
    </p:extLst>
  </p:cSld>
  <p:clrMapOvr>
    <a:masterClrMapping/>
  </p:clrMapOvr>
  <p:transition spd="slow">
    <p:strips dir="r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82C03D27-F18E-4B9D-95B6-3E329614110E}"/>
              </a:ext>
            </a:extLst>
          </p:cNvPr>
          <p:cNvSpPr txBox="1">
            <a:spLocks/>
          </p:cNvSpPr>
          <p:nvPr/>
        </p:nvSpPr>
        <p:spPr>
          <a:xfrm>
            <a:off x="141014" y="481263"/>
            <a:ext cx="5807352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THEO DÕI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431883" y="1215832"/>
            <a:ext cx="78348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nằm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viện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đêm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hôm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thể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ăn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uống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bình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xuất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viện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Tái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khám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tuần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Theo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dõi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biến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chứng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háng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sốt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sung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vết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,..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Hạn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chế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gắng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sức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trong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tuần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đầu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mổ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Trở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lại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việc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bình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thường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 – 2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tuần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2106214"/>
      </p:ext>
    </p:extLst>
  </p:cSld>
  <p:clrMapOvr>
    <a:masterClrMapping/>
  </p:clrMapOvr>
  <p:transition spd="slow">
    <p:strips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5844BD-A4F5-46CC-BD61-CFE78111C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115021"/>
              </p:ext>
            </p:extLst>
          </p:nvPr>
        </p:nvGraphicFramePr>
        <p:xfrm>
          <a:off x="-758283" y="418580"/>
          <a:ext cx="5783766" cy="3476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9C484E0-1889-4D8E-988C-BBA0EEC93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068" y="1100254"/>
            <a:ext cx="4706057" cy="2498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8085160"/>
      </p:ext>
    </p:extLst>
  </p:cSld>
  <p:clrMapOvr>
    <a:masterClrMapping/>
  </p:clrMapOvr>
  <p:transition spd="slow">
    <p:strips dir="r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15" y="-134911"/>
            <a:ext cx="8055310" cy="715800"/>
          </a:xfrm>
        </p:spPr>
        <p:txBody>
          <a:bodyPr/>
          <a:lstStyle/>
          <a:p>
            <a:pPr algn="l">
              <a:spcBef>
                <a:spcPts val="600"/>
              </a:spcBef>
              <a:buClr>
                <a:schemeClr val="dk1"/>
              </a:buClr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LƯU ĐỒ CHẨN ĐOÁN – ĐIỀU TRỊ THOÁT VỊ BẸN ĐÙI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BAF3E-43F9-4FF2-965A-684A8B74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23" y="517160"/>
            <a:ext cx="6084104" cy="38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3584"/>
      </p:ext>
    </p:extLst>
  </p:cSld>
  <p:clrMapOvr>
    <a:masterClrMapping/>
  </p:clrMapOvr>
  <p:transition spd="slow">
    <p:strips dir="r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56" y="-160354"/>
            <a:ext cx="8014369" cy="715800"/>
          </a:xfrm>
        </p:spPr>
        <p:txBody>
          <a:bodyPr/>
          <a:lstStyle/>
          <a:p>
            <a:pPr algn="l">
              <a:spcBef>
                <a:spcPts val="600"/>
              </a:spcBef>
              <a:buClr>
                <a:schemeClr val="dk1"/>
              </a:buClr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LƯU ĐỒ CHẨN ĐOÁN – ĐIỀU TRỊ THOÁT VỊ NGHẸT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1AF2A-AEF5-46A3-A680-9C3A23DCE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23" y="485822"/>
            <a:ext cx="6732146" cy="39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2583"/>
      </p:ext>
    </p:extLst>
  </p:cSld>
  <p:clrMapOvr>
    <a:masterClrMapping/>
  </p:clrMapOvr>
  <p:transition spd="slow">
    <p:strips dir="r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392C-E27D-4239-82DB-0B5F002A28E6}"/>
              </a:ext>
            </a:extLst>
          </p:cNvPr>
          <p:cNvSpPr txBox="1"/>
          <p:nvPr/>
        </p:nvSpPr>
        <p:spPr>
          <a:xfrm>
            <a:off x="-614625" y="185756"/>
            <a:ext cx="5396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Oswald"/>
              </a:rPr>
              <a:t>TÀI LIỆU THAM KHẢO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9916B-CD61-47C9-9A34-C620459AC6A2}"/>
              </a:ext>
            </a:extLst>
          </p:cNvPr>
          <p:cNvSpPr txBox="1">
            <a:spLocks/>
          </p:cNvSpPr>
          <p:nvPr/>
        </p:nvSpPr>
        <p:spPr>
          <a:xfrm>
            <a:off x="152400" y="708976"/>
            <a:ext cx="8610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Bệnh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ngoại</a:t>
            </a:r>
            <a:r>
              <a:rPr lang="en-US" sz="1400" dirty="0"/>
              <a:t> khoa </a:t>
            </a:r>
            <a:r>
              <a:rPr lang="en-US" sz="1400" dirty="0" err="1"/>
              <a:t>tiêu</a:t>
            </a:r>
            <a:r>
              <a:rPr lang="en-US" sz="1400" dirty="0"/>
              <a:t> </a:t>
            </a:r>
            <a:r>
              <a:rPr lang="en-US" sz="1400" dirty="0" err="1"/>
              <a:t>hóa</a:t>
            </a:r>
            <a:r>
              <a:rPr lang="en-US" sz="1400" dirty="0"/>
              <a:t> 2021, </a:t>
            </a:r>
            <a:r>
              <a:rPr lang="en-US" sz="1400" dirty="0" err="1"/>
              <a:t>Thoát</a:t>
            </a:r>
            <a:r>
              <a:rPr lang="en-US" sz="1400" dirty="0"/>
              <a:t> </a:t>
            </a:r>
            <a:r>
              <a:rPr lang="en-US" sz="1400" dirty="0" err="1"/>
              <a:t>vị</a:t>
            </a:r>
            <a:r>
              <a:rPr lang="en-US" sz="1400" dirty="0"/>
              <a:t> </a:t>
            </a:r>
            <a:r>
              <a:rPr lang="en-US" sz="1400" dirty="0" err="1"/>
              <a:t>bẹn</a:t>
            </a:r>
            <a:r>
              <a:rPr lang="en-US" sz="1400" dirty="0"/>
              <a:t> </a:t>
            </a:r>
            <a:r>
              <a:rPr lang="en-US" sz="1400" dirty="0" err="1"/>
              <a:t>đùi</a:t>
            </a:r>
            <a:r>
              <a:rPr lang="en-US" sz="1400" dirty="0"/>
              <a:t>, </a:t>
            </a:r>
            <a:r>
              <a:rPr lang="en-US" sz="1400" dirty="0" err="1"/>
              <a:t>Phạm</a:t>
            </a:r>
            <a:r>
              <a:rPr lang="en-US" sz="1400" dirty="0"/>
              <a:t> </a:t>
            </a:r>
            <a:r>
              <a:rPr lang="en-US" sz="1400" dirty="0" err="1"/>
              <a:t>Hữu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, </a:t>
            </a:r>
            <a:r>
              <a:rPr lang="en-US" sz="1400" dirty="0" err="1"/>
              <a:t>Trần</a:t>
            </a:r>
            <a:r>
              <a:rPr lang="en-US" sz="1400" dirty="0"/>
              <a:t> Quang </a:t>
            </a:r>
            <a:r>
              <a:rPr lang="en-US" sz="1400" dirty="0" err="1"/>
              <a:t>Đại</a:t>
            </a:r>
            <a:r>
              <a:rPr lang="en-US" sz="1400" dirty="0"/>
              <a:t>, </a:t>
            </a:r>
            <a:r>
              <a:rPr lang="en-US" sz="1400" dirty="0" err="1"/>
              <a:t>trang</a:t>
            </a:r>
            <a:r>
              <a:rPr lang="en-US" sz="1400" dirty="0"/>
              <a:t> 359-380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Simons, M.P., </a:t>
            </a:r>
            <a:r>
              <a:rPr lang="en-US" sz="1400" dirty="0" err="1"/>
              <a:t>Aufenacker</a:t>
            </a:r>
            <a:r>
              <a:rPr lang="en-US" sz="1400" dirty="0"/>
              <a:t>, T., Bay-Nielsen, M. et al. European Hernia Society guidelines on the treatment of inguinal hernia in adult patients. Hernia 13, 343–403 (2009).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David C Brooks, MD, Overview of treatment for inguinal and femoral hernia in adults, </a:t>
            </a:r>
            <a:r>
              <a:rPr lang="en-US" sz="1400" dirty="0" err="1"/>
              <a:t>Uptodate</a:t>
            </a:r>
            <a:r>
              <a:rPr lang="en-US" sz="1400" dirty="0"/>
              <a:t>, last updated: Mar 04, 2021.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 err="1"/>
              <a:t>HerniaSurge</a:t>
            </a:r>
            <a:r>
              <a:rPr lang="en-US" sz="1400" dirty="0"/>
              <a:t> Group. International guidelines for groin hernia management. Hernia, (2018).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Forrest Dean </a:t>
            </a:r>
            <a:r>
              <a:rPr lang="en-US" sz="1400" dirty="0" err="1"/>
              <a:t>Griffen</a:t>
            </a:r>
            <a:r>
              <a:rPr lang="en-US" sz="1400" dirty="0"/>
              <a:t>, MD, Open surgical repair of inguinal and femoral hernia in adults, </a:t>
            </a:r>
            <a:r>
              <a:rPr lang="en-US" sz="1400" dirty="0" err="1"/>
              <a:t>Uptodate</a:t>
            </a:r>
            <a:r>
              <a:rPr lang="en-US" sz="1400" dirty="0"/>
              <a:t>, 2018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George A </a:t>
            </a:r>
            <a:r>
              <a:rPr lang="en-US" sz="1400" dirty="0" err="1"/>
              <a:t>Sarosi</a:t>
            </a:r>
            <a:r>
              <a:rPr lang="en-US" sz="1400" dirty="0"/>
              <a:t>, Laparoscopic inguinal and femoral hernia repair in adults,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Dellabianca</a:t>
            </a:r>
            <a:r>
              <a:rPr lang="en-US" sz="1400" dirty="0"/>
              <a:t>, Testicular ischemia after inguinal hernia repair. J Ultrasound. 2011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David C Brooks, Overview of complications of inguinal and femoral hernia repair, </a:t>
            </a:r>
            <a:r>
              <a:rPr lang="en-US" sz="1400" dirty="0" err="1"/>
              <a:t>Uptodate</a:t>
            </a:r>
            <a:r>
              <a:rPr lang="en-US" sz="1400" dirty="0"/>
              <a:t>,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George A </a:t>
            </a:r>
            <a:r>
              <a:rPr lang="en-US" sz="1400" dirty="0" err="1"/>
              <a:t>Sarosi</a:t>
            </a:r>
            <a:r>
              <a:rPr lang="en-US" sz="1400" dirty="0"/>
              <a:t>, Recurrent inguinal and femoral hernia, </a:t>
            </a:r>
            <a:r>
              <a:rPr lang="en-US" sz="1400" dirty="0" err="1"/>
              <a:t>Uptodate</a:t>
            </a:r>
            <a:r>
              <a:rPr lang="en-US" sz="1400" dirty="0"/>
              <a:t>, 2021</a:t>
            </a:r>
          </a:p>
          <a:p>
            <a:endParaRPr lang="en-US" sz="1400" i="1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5673582"/>
      </p:ext>
    </p:extLst>
  </p:cSld>
  <p:clrMapOvr>
    <a:masterClrMapping/>
  </p:clrMapOvr>
  <p:transition spd="slow">
    <p:strips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3104804" y="3202136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GIẢI PHẪU</a:t>
            </a:r>
            <a:endParaRPr sz="6600" dirty="0"/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4294967295"/>
          </p:nvPr>
        </p:nvSpPr>
        <p:spPr>
          <a:xfrm>
            <a:off x="8594725" y="4826000"/>
            <a:ext cx="549275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-50777" y="34568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74263"/>
      </p:ext>
    </p:extLst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4EB5127B-6A07-4F63-A76D-045AFCF8CBF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8793" y="199104"/>
            <a:ext cx="4646597" cy="3971453"/>
          </a:xfrm>
          <a:prstGeom prst="rect">
            <a:avLst/>
          </a:prstGeom>
        </p:spPr>
      </p:pic>
      <p:pic>
        <p:nvPicPr>
          <p:cNvPr id="10" name="Hình ảnh 4">
            <a:extLst>
              <a:ext uri="{FF2B5EF4-FFF2-40B4-BE49-F238E27FC236}">
                <a16:creationId xmlns:a16="http://schemas.microsoft.com/office/drawing/2014/main" id="{4150DAEE-9957-4AC2-99AA-7799F225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8" y="814303"/>
            <a:ext cx="4423390" cy="295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EC360-FD4E-4001-B3A8-BDF28388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24" y="0"/>
            <a:ext cx="3687218" cy="4069056"/>
          </a:xfrm>
          <a:prstGeom prst="rect">
            <a:avLst/>
          </a:prstGeom>
        </p:spPr>
      </p:pic>
      <p:sp>
        <p:nvSpPr>
          <p:cNvPr id="6" name="Google Shape;479;p15">
            <a:extLst>
              <a:ext uri="{FF2B5EF4-FFF2-40B4-BE49-F238E27FC236}">
                <a16:creationId xmlns:a16="http://schemas.microsoft.com/office/drawing/2014/main" id="{D69353B0-C7B3-4ACA-85F4-0A640BC6DD57}"/>
              </a:ext>
            </a:extLst>
          </p:cNvPr>
          <p:cNvSpPr txBox="1">
            <a:spLocks/>
          </p:cNvSpPr>
          <p:nvPr/>
        </p:nvSpPr>
        <p:spPr>
          <a:xfrm>
            <a:off x="928719" y="1449030"/>
            <a:ext cx="45807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Lỗ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bẹn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sâu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Tam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giác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Hesselbach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Tĩnh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mạch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đùi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Font typeface="Source Sans Pro"/>
              <a:buNone/>
            </a:pPr>
            <a:endParaRPr lang="vi-VN" sz="3600" b="1" dirty="0"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6A9EDD61-B047-4DB2-85F9-DD99C3C2AC90}"/>
              </a:ext>
            </a:extLst>
          </p:cNvPr>
          <p:cNvSpPr txBox="1">
            <a:spLocks/>
          </p:cNvSpPr>
          <p:nvPr/>
        </p:nvSpPr>
        <p:spPr>
          <a:xfrm>
            <a:off x="6540730" y="3831674"/>
            <a:ext cx="458079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Ống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bẹn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Font typeface="Source Sans Pro"/>
              <a:buNone/>
            </a:pPr>
            <a:endParaRPr lang="vi-VN" sz="3600" b="1" dirty="0"/>
          </a:p>
        </p:txBody>
      </p:sp>
    </p:spTree>
    <p:extLst>
      <p:ext uri="{BB962C8B-B14F-4D97-AF65-F5344CB8AC3E}">
        <p14:creationId xmlns:p14="http://schemas.microsoft.com/office/powerpoint/2010/main" val="1583049279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2019-Medical-Plan-PowerPoint-Templates</Template>
  <TotalTime>2413</TotalTime>
  <Words>3564</Words>
  <Application>Microsoft Office PowerPoint</Application>
  <PresentationFormat>On-screen Show (16:9)</PresentationFormat>
  <Paragraphs>485</Paragraphs>
  <Slides>62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Cover and End Slide Master</vt:lpstr>
      <vt:lpstr>Contents Slide Master</vt:lpstr>
      <vt:lpstr>Section Break Slide Master</vt:lpstr>
      <vt:lpstr>Friar template</vt:lpstr>
      <vt:lpstr>THOÁT VỊ BẸN ĐÙI</vt:lpstr>
      <vt:lpstr>PowerPoint Presentation</vt:lpstr>
      <vt:lpstr>ĐỊNH NGHĨA</vt:lpstr>
      <vt:lpstr>PowerPoint Presentation</vt:lpstr>
      <vt:lpstr>DỊCH TỄ</vt:lpstr>
      <vt:lpstr>PowerPoint Presentation</vt:lpstr>
      <vt:lpstr>GIẢI PHẪU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YẾU TỐ THUẬN LỢI</vt:lpstr>
      <vt:lpstr>PowerPoint Presentation</vt:lpstr>
      <vt:lpstr>PowerPoint Presentation</vt:lpstr>
      <vt:lpstr>CHẨN ĐOÁN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BIẾN CHỨNG</vt:lpstr>
      <vt:lpstr>PowerPoint Presentation</vt:lpstr>
      <vt:lpstr>ĐIỀU TRỊ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LƯU ĐỒ CHẨN ĐOÁN – ĐIỀU TRỊ THOÁT VỊ BẸN ĐÙI</vt:lpstr>
      <vt:lpstr>LƯU ĐỒ CHẨN ĐOÁN – ĐIỀU TRỊ THOÁT VỊ NGHẸT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THOÁT VỊ BẸN ĐÙI</dc:title>
  <dc:creator>Admin</dc:creator>
  <cp:lastModifiedBy>Cong Nguyen - Y17</cp:lastModifiedBy>
  <cp:revision>19</cp:revision>
  <dcterms:modified xsi:type="dcterms:W3CDTF">2022-09-15T09:02:01Z</dcterms:modified>
</cp:coreProperties>
</file>